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1"/>
  </p:sldMasterIdLst>
  <p:notesMasterIdLst>
    <p:notesMasterId r:id="rId8"/>
  </p:notesMasterIdLst>
  <p:sldIdLst>
    <p:sldId id="271" r:id="rId2"/>
    <p:sldId id="259" r:id="rId3"/>
    <p:sldId id="268" r:id="rId4"/>
    <p:sldId id="269" r:id="rId5"/>
    <p:sldId id="270"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0F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71" d="100"/>
          <a:sy n="71" d="100"/>
        </p:scale>
        <p:origin x="117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A6164C-7B61-44C7-BB31-9756D9465AB8}" type="datetimeFigureOut">
              <a:rPr lang="en-US" smtClean="0"/>
              <a:t>1/2/2017</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64F644-3C82-46CC-9C60-0C8C6E988F9E}" type="slidenum">
              <a:rPr lang="en-US" smtClean="0"/>
              <a:t>‹#›</a:t>
            </a:fld>
            <a:endParaRPr lang="en-US" dirty="0"/>
          </a:p>
        </p:txBody>
      </p:sp>
    </p:spTree>
    <p:extLst>
      <p:ext uri="{BB962C8B-B14F-4D97-AF65-F5344CB8AC3E}">
        <p14:creationId xmlns:p14="http://schemas.microsoft.com/office/powerpoint/2010/main" val="3840198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7999"/>
            <a:ext cx="7772400" cy="1603369"/>
          </a:xfrm>
        </p:spPr>
        <p:txBody>
          <a:bodyPr anchor="b"/>
          <a:lstStyle>
            <a:lvl1pPr algn="ctr">
              <a:defRPr sz="6000">
                <a:solidFill>
                  <a:schemeClr val="bg2"/>
                </a:solidFill>
              </a:defRPr>
            </a:lvl1pPr>
          </a:lstStyle>
          <a:p>
            <a:r>
              <a:rPr lang="en-US" dirty="0"/>
              <a:t>Click to edit Master title style</a:t>
            </a:r>
          </a:p>
        </p:txBody>
      </p:sp>
      <p:sp>
        <p:nvSpPr>
          <p:cNvPr id="3" name="Subtitle 2"/>
          <p:cNvSpPr>
            <a:spLocks noGrp="1"/>
          </p:cNvSpPr>
          <p:nvPr>
            <p:ph type="subTitle" idx="1"/>
          </p:nvPr>
        </p:nvSpPr>
        <p:spPr>
          <a:xfrm>
            <a:off x="1143000" y="4565518"/>
            <a:ext cx="6858000" cy="450856"/>
          </a:xfrm>
        </p:spPr>
        <p:txBody>
          <a:bodyPr>
            <a:normAutofit/>
          </a:bodyPr>
          <a:lstStyle>
            <a:lvl1pPr marL="0" indent="0" algn="ctr">
              <a:buNone/>
              <a:defRPr sz="20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513586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50" name="Oval 249"/>
          <p:cNvSpPr/>
          <p:nvPr userDrawn="1"/>
        </p:nvSpPr>
        <p:spPr>
          <a:xfrm>
            <a:off x="8370719" y="6113296"/>
            <a:ext cx="539806" cy="53980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C764DE79-268F-4C1A-8933-263129D2AF90}" type="datetimeFigureOut">
              <a:rPr lang="en-US" dirty="0"/>
              <a:t>1/2/2017</a:t>
            </a:fld>
            <a:endParaRPr lang="en-US" dirty="0"/>
          </a:p>
        </p:txBody>
      </p:sp>
      <p:sp>
        <p:nvSpPr>
          <p:cNvPr id="5" name="Footer Placeholder 4"/>
          <p:cNvSpPr>
            <a:spLocks noGrp="1"/>
          </p:cNvSpPr>
          <p:nvPr>
            <p:ph type="ftr" sz="quarter" idx="11"/>
          </p:nvPr>
        </p:nvSpPr>
        <p:spPr/>
        <p:txBody>
          <a:bodyPr/>
          <a:lstStyle/>
          <a:p>
            <a:r>
              <a:rPr lang="en-US" dirty="0"/>
              <a:t>www.inspirasign.com</a:t>
            </a:r>
          </a:p>
        </p:txBody>
      </p:sp>
      <p:sp>
        <p:nvSpPr>
          <p:cNvPr id="6" name="Slide Number Placeholder 5"/>
          <p:cNvSpPr>
            <a:spLocks noGrp="1"/>
          </p:cNvSpPr>
          <p:nvPr>
            <p:ph type="sldNum" sz="quarter" idx="12"/>
          </p:nvPr>
        </p:nvSpPr>
        <p:spPr/>
        <p:txBody>
          <a:bodyPr/>
          <a:lstStyle/>
          <a:p>
            <a:fld id="{E2E0BF50-D2FD-4C5B-BC2D-B4B6F6D8B927}" type="slidenum">
              <a:rPr lang="en-US" smtClean="0"/>
              <a:t>‹#›</a:t>
            </a:fld>
            <a:endParaRPr lang="en-US" dirty="0"/>
          </a:p>
        </p:txBody>
      </p:sp>
      <p:grpSp>
        <p:nvGrpSpPr>
          <p:cNvPr id="251" name="Group 250"/>
          <p:cNvGrpSpPr/>
          <p:nvPr userDrawn="1"/>
        </p:nvGrpSpPr>
        <p:grpSpPr>
          <a:xfrm>
            <a:off x="0" y="4978400"/>
            <a:ext cx="3992667" cy="1879600"/>
            <a:chOff x="306389" y="-2361703"/>
            <a:chExt cx="4262879" cy="2006806"/>
          </a:xfrm>
          <a:solidFill>
            <a:schemeClr val="tx1">
              <a:lumMod val="40000"/>
              <a:lumOff val="60000"/>
              <a:alpha val="30000"/>
            </a:schemeClr>
          </a:solidFill>
        </p:grpSpPr>
        <p:sp>
          <p:nvSpPr>
            <p:cNvPr id="252" name="Freeform 5"/>
            <p:cNvSpPr>
              <a:spLocks/>
            </p:cNvSpPr>
            <p:nvPr userDrawn="1"/>
          </p:nvSpPr>
          <p:spPr bwMode="auto">
            <a:xfrm>
              <a:off x="2102037" y="-413641"/>
              <a:ext cx="39692" cy="39692"/>
            </a:xfrm>
            <a:custGeom>
              <a:avLst/>
              <a:gdLst>
                <a:gd name="T0" fmla="*/ 13 w 26"/>
                <a:gd name="T1" fmla="*/ 26 h 26"/>
                <a:gd name="T2" fmla="*/ 26 w 26"/>
                <a:gd name="T3" fmla="*/ 13 h 26"/>
                <a:gd name="T4" fmla="*/ 13 w 26"/>
                <a:gd name="T5" fmla="*/ 0 h 26"/>
                <a:gd name="T6" fmla="*/ 0 w 26"/>
                <a:gd name="T7" fmla="*/ 13 h 26"/>
                <a:gd name="T8" fmla="*/ 13 w 26"/>
                <a:gd name="T9" fmla="*/ 26 h 26"/>
              </a:gdLst>
              <a:ahLst/>
              <a:cxnLst>
                <a:cxn ang="0">
                  <a:pos x="T0" y="T1"/>
                </a:cxn>
                <a:cxn ang="0">
                  <a:pos x="T2" y="T3"/>
                </a:cxn>
                <a:cxn ang="0">
                  <a:pos x="T4" y="T5"/>
                </a:cxn>
                <a:cxn ang="0">
                  <a:pos x="T6" y="T7"/>
                </a:cxn>
                <a:cxn ang="0">
                  <a:pos x="T8" y="T9"/>
                </a:cxn>
              </a:cxnLst>
              <a:rect l="0" t="0" r="r" b="b"/>
              <a:pathLst>
                <a:path w="26" h="26">
                  <a:moveTo>
                    <a:pt x="13" y="26"/>
                  </a:moveTo>
                  <a:cubicBezTo>
                    <a:pt x="21" y="26"/>
                    <a:pt x="26" y="21"/>
                    <a:pt x="26" y="13"/>
                  </a:cubicBezTo>
                  <a:cubicBezTo>
                    <a:pt x="26" y="6"/>
                    <a:pt x="21" y="0"/>
                    <a:pt x="13" y="0"/>
                  </a:cubicBezTo>
                  <a:cubicBezTo>
                    <a:pt x="6" y="0"/>
                    <a:pt x="0" y="6"/>
                    <a:pt x="0" y="13"/>
                  </a:cubicBezTo>
                  <a:cubicBezTo>
                    <a:pt x="0" y="20"/>
                    <a:pt x="6" y="26"/>
                    <a:pt x="13" y="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3" name="Freeform 6"/>
            <p:cNvSpPr>
              <a:spLocks/>
            </p:cNvSpPr>
            <p:nvPr userDrawn="1"/>
          </p:nvSpPr>
          <p:spPr bwMode="auto">
            <a:xfrm>
              <a:off x="1867063" y="-494611"/>
              <a:ext cx="136539" cy="138127"/>
            </a:xfrm>
            <a:custGeom>
              <a:avLst/>
              <a:gdLst>
                <a:gd name="T0" fmla="*/ 26 w 89"/>
                <a:gd name="T1" fmla="*/ 91 h 91"/>
                <a:gd name="T2" fmla="*/ 51 w 89"/>
                <a:gd name="T3" fmla="*/ 66 h 91"/>
                <a:gd name="T4" fmla="*/ 49 w 89"/>
                <a:gd name="T5" fmla="*/ 55 h 91"/>
                <a:gd name="T6" fmla="*/ 61 w 89"/>
                <a:gd name="T7" fmla="*/ 58 h 91"/>
                <a:gd name="T8" fmla="*/ 89 w 89"/>
                <a:gd name="T9" fmla="*/ 29 h 91"/>
                <a:gd name="T10" fmla="*/ 61 w 89"/>
                <a:gd name="T11" fmla="*/ 0 h 91"/>
                <a:gd name="T12" fmla="*/ 32 w 89"/>
                <a:gd name="T13" fmla="*/ 29 h 91"/>
                <a:gd name="T14" fmla="*/ 35 w 89"/>
                <a:gd name="T15" fmla="*/ 42 h 91"/>
                <a:gd name="T16" fmla="*/ 26 w 89"/>
                <a:gd name="T17" fmla="*/ 40 h 91"/>
                <a:gd name="T18" fmla="*/ 0 w 89"/>
                <a:gd name="T19" fmla="*/ 66 h 91"/>
                <a:gd name="T20" fmla="*/ 26 w 89"/>
                <a:gd name="T21" fmla="*/ 91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9" h="91">
                  <a:moveTo>
                    <a:pt x="26" y="91"/>
                  </a:moveTo>
                  <a:cubicBezTo>
                    <a:pt x="40" y="91"/>
                    <a:pt x="51" y="80"/>
                    <a:pt x="51" y="66"/>
                  </a:cubicBezTo>
                  <a:cubicBezTo>
                    <a:pt x="51" y="62"/>
                    <a:pt x="50" y="58"/>
                    <a:pt x="49" y="55"/>
                  </a:cubicBezTo>
                  <a:cubicBezTo>
                    <a:pt x="52" y="57"/>
                    <a:pt x="56" y="58"/>
                    <a:pt x="61" y="58"/>
                  </a:cubicBezTo>
                  <a:cubicBezTo>
                    <a:pt x="76" y="58"/>
                    <a:pt x="89" y="45"/>
                    <a:pt x="89" y="29"/>
                  </a:cubicBezTo>
                  <a:cubicBezTo>
                    <a:pt x="89" y="13"/>
                    <a:pt x="77" y="0"/>
                    <a:pt x="61" y="0"/>
                  </a:cubicBezTo>
                  <a:cubicBezTo>
                    <a:pt x="45" y="0"/>
                    <a:pt x="32" y="13"/>
                    <a:pt x="32" y="29"/>
                  </a:cubicBezTo>
                  <a:cubicBezTo>
                    <a:pt x="32" y="34"/>
                    <a:pt x="33" y="38"/>
                    <a:pt x="35" y="42"/>
                  </a:cubicBezTo>
                  <a:cubicBezTo>
                    <a:pt x="32" y="41"/>
                    <a:pt x="29" y="40"/>
                    <a:pt x="26" y="40"/>
                  </a:cubicBezTo>
                  <a:cubicBezTo>
                    <a:pt x="12" y="40"/>
                    <a:pt x="0" y="52"/>
                    <a:pt x="0" y="66"/>
                  </a:cubicBezTo>
                  <a:cubicBezTo>
                    <a:pt x="0" y="80"/>
                    <a:pt x="11" y="91"/>
                    <a:pt x="26" y="9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4" name="Freeform 7"/>
            <p:cNvSpPr>
              <a:spLocks/>
            </p:cNvSpPr>
            <p:nvPr userDrawn="1"/>
          </p:nvSpPr>
          <p:spPr bwMode="auto">
            <a:xfrm>
              <a:off x="1632089" y="-485085"/>
              <a:ext cx="142890" cy="130188"/>
            </a:xfrm>
            <a:custGeom>
              <a:avLst/>
              <a:gdLst>
                <a:gd name="T0" fmla="*/ 64 w 94"/>
                <a:gd name="T1" fmla="*/ 85 h 85"/>
                <a:gd name="T2" fmla="*/ 75 w 94"/>
                <a:gd name="T3" fmla="*/ 58 h 85"/>
                <a:gd name="T4" fmla="*/ 72 w 94"/>
                <a:gd name="T5" fmla="*/ 42 h 85"/>
                <a:gd name="T6" fmla="*/ 73 w 94"/>
                <a:gd name="T7" fmla="*/ 42 h 85"/>
                <a:gd name="T8" fmla="*/ 94 w 94"/>
                <a:gd name="T9" fmla="*/ 21 h 85"/>
                <a:gd name="T10" fmla="*/ 73 w 94"/>
                <a:gd name="T11" fmla="*/ 0 h 85"/>
                <a:gd name="T12" fmla="*/ 52 w 94"/>
                <a:gd name="T13" fmla="*/ 21 h 85"/>
                <a:gd name="T14" fmla="*/ 52 w 94"/>
                <a:gd name="T15" fmla="*/ 24 h 85"/>
                <a:gd name="T16" fmla="*/ 38 w 94"/>
                <a:gd name="T17" fmla="*/ 21 h 85"/>
                <a:gd name="T18" fmla="*/ 0 w 94"/>
                <a:gd name="T19" fmla="*/ 58 h 85"/>
                <a:gd name="T20" fmla="*/ 12 w 94"/>
                <a:gd name="T21" fmla="*/ 85 h 85"/>
                <a:gd name="T22" fmla="*/ 64 w 94"/>
                <a:gd name="T23" fmla="*/ 85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4" h="85">
                  <a:moveTo>
                    <a:pt x="64" y="85"/>
                  </a:moveTo>
                  <a:cubicBezTo>
                    <a:pt x="71" y="78"/>
                    <a:pt x="75" y="69"/>
                    <a:pt x="75" y="58"/>
                  </a:cubicBezTo>
                  <a:cubicBezTo>
                    <a:pt x="75" y="53"/>
                    <a:pt x="74" y="47"/>
                    <a:pt x="72" y="42"/>
                  </a:cubicBezTo>
                  <a:cubicBezTo>
                    <a:pt x="72" y="42"/>
                    <a:pt x="72" y="42"/>
                    <a:pt x="73" y="42"/>
                  </a:cubicBezTo>
                  <a:cubicBezTo>
                    <a:pt x="85" y="42"/>
                    <a:pt x="94" y="33"/>
                    <a:pt x="94" y="21"/>
                  </a:cubicBezTo>
                  <a:cubicBezTo>
                    <a:pt x="94" y="10"/>
                    <a:pt x="85" y="0"/>
                    <a:pt x="73" y="0"/>
                  </a:cubicBezTo>
                  <a:cubicBezTo>
                    <a:pt x="61" y="0"/>
                    <a:pt x="52" y="9"/>
                    <a:pt x="52" y="21"/>
                  </a:cubicBezTo>
                  <a:cubicBezTo>
                    <a:pt x="52" y="22"/>
                    <a:pt x="52" y="23"/>
                    <a:pt x="52" y="24"/>
                  </a:cubicBezTo>
                  <a:cubicBezTo>
                    <a:pt x="48" y="22"/>
                    <a:pt x="43" y="21"/>
                    <a:pt x="38" y="21"/>
                  </a:cubicBezTo>
                  <a:cubicBezTo>
                    <a:pt x="17" y="21"/>
                    <a:pt x="1" y="37"/>
                    <a:pt x="0" y="58"/>
                  </a:cubicBezTo>
                  <a:cubicBezTo>
                    <a:pt x="0" y="69"/>
                    <a:pt x="5" y="78"/>
                    <a:pt x="12" y="85"/>
                  </a:cubicBezTo>
                  <a:lnTo>
                    <a:pt x="64" y="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5" name="Freeform 8"/>
            <p:cNvSpPr>
              <a:spLocks/>
            </p:cNvSpPr>
            <p:nvPr userDrawn="1"/>
          </p:nvSpPr>
          <p:spPr bwMode="auto">
            <a:xfrm>
              <a:off x="1398702" y="-472384"/>
              <a:ext cx="149240" cy="117487"/>
            </a:xfrm>
            <a:custGeom>
              <a:avLst/>
              <a:gdLst>
                <a:gd name="T0" fmla="*/ 89 w 98"/>
                <a:gd name="T1" fmla="*/ 77 h 77"/>
                <a:gd name="T2" fmla="*/ 98 w 98"/>
                <a:gd name="T3" fmla="*/ 50 h 77"/>
                <a:gd name="T4" fmla="*/ 90 w 98"/>
                <a:gd name="T5" fmla="*/ 24 h 77"/>
                <a:gd name="T6" fmla="*/ 97 w 98"/>
                <a:gd name="T7" fmla="*/ 13 h 77"/>
                <a:gd name="T8" fmla="*/ 84 w 98"/>
                <a:gd name="T9" fmla="*/ 0 h 77"/>
                <a:gd name="T10" fmla="*/ 73 w 98"/>
                <a:gd name="T11" fmla="*/ 7 h 77"/>
                <a:gd name="T12" fmla="*/ 49 w 98"/>
                <a:gd name="T13" fmla="*/ 1 h 77"/>
                <a:gd name="T14" fmla="*/ 0 w 98"/>
                <a:gd name="T15" fmla="*/ 49 h 77"/>
                <a:gd name="T16" fmla="*/ 9 w 98"/>
                <a:gd name="T17" fmla="*/ 77 h 77"/>
                <a:gd name="T18" fmla="*/ 89 w 98"/>
                <a:gd name="T19" fmla="*/ 77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77">
                  <a:moveTo>
                    <a:pt x="89" y="77"/>
                  </a:moveTo>
                  <a:cubicBezTo>
                    <a:pt x="95" y="69"/>
                    <a:pt x="98" y="60"/>
                    <a:pt x="98" y="50"/>
                  </a:cubicBezTo>
                  <a:cubicBezTo>
                    <a:pt x="98" y="40"/>
                    <a:pt x="95" y="31"/>
                    <a:pt x="90" y="24"/>
                  </a:cubicBezTo>
                  <a:cubicBezTo>
                    <a:pt x="94" y="22"/>
                    <a:pt x="97" y="18"/>
                    <a:pt x="97" y="13"/>
                  </a:cubicBezTo>
                  <a:cubicBezTo>
                    <a:pt x="97" y="6"/>
                    <a:pt x="91" y="0"/>
                    <a:pt x="84" y="0"/>
                  </a:cubicBezTo>
                  <a:cubicBezTo>
                    <a:pt x="79" y="0"/>
                    <a:pt x="75" y="3"/>
                    <a:pt x="73" y="7"/>
                  </a:cubicBezTo>
                  <a:cubicBezTo>
                    <a:pt x="66" y="3"/>
                    <a:pt x="58" y="1"/>
                    <a:pt x="49" y="1"/>
                  </a:cubicBezTo>
                  <a:cubicBezTo>
                    <a:pt x="22" y="1"/>
                    <a:pt x="0" y="22"/>
                    <a:pt x="0" y="49"/>
                  </a:cubicBezTo>
                  <a:cubicBezTo>
                    <a:pt x="0" y="60"/>
                    <a:pt x="3" y="69"/>
                    <a:pt x="9" y="77"/>
                  </a:cubicBezTo>
                  <a:lnTo>
                    <a:pt x="89" y="7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6" name="Freeform 9"/>
            <p:cNvSpPr>
              <a:spLocks/>
            </p:cNvSpPr>
            <p:nvPr userDrawn="1"/>
          </p:nvSpPr>
          <p:spPr bwMode="auto">
            <a:xfrm>
              <a:off x="1166903" y="-488261"/>
              <a:ext cx="179406" cy="133364"/>
            </a:xfrm>
            <a:custGeom>
              <a:avLst/>
              <a:gdLst>
                <a:gd name="T0" fmla="*/ 111 w 118"/>
                <a:gd name="T1" fmla="*/ 87 h 87"/>
                <a:gd name="T2" fmla="*/ 118 w 118"/>
                <a:gd name="T3" fmla="*/ 59 h 87"/>
                <a:gd name="T4" fmla="*/ 59 w 118"/>
                <a:gd name="T5" fmla="*/ 0 h 87"/>
                <a:gd name="T6" fmla="*/ 0 w 118"/>
                <a:gd name="T7" fmla="*/ 59 h 87"/>
                <a:gd name="T8" fmla="*/ 7 w 118"/>
                <a:gd name="T9" fmla="*/ 87 h 87"/>
                <a:gd name="T10" fmla="*/ 111 w 118"/>
                <a:gd name="T11" fmla="*/ 87 h 87"/>
              </a:gdLst>
              <a:ahLst/>
              <a:cxnLst>
                <a:cxn ang="0">
                  <a:pos x="T0" y="T1"/>
                </a:cxn>
                <a:cxn ang="0">
                  <a:pos x="T2" y="T3"/>
                </a:cxn>
                <a:cxn ang="0">
                  <a:pos x="T4" y="T5"/>
                </a:cxn>
                <a:cxn ang="0">
                  <a:pos x="T6" y="T7"/>
                </a:cxn>
                <a:cxn ang="0">
                  <a:pos x="T8" y="T9"/>
                </a:cxn>
                <a:cxn ang="0">
                  <a:pos x="T10" y="T11"/>
                </a:cxn>
              </a:cxnLst>
              <a:rect l="0" t="0" r="r" b="b"/>
              <a:pathLst>
                <a:path w="118" h="87">
                  <a:moveTo>
                    <a:pt x="111" y="87"/>
                  </a:moveTo>
                  <a:cubicBezTo>
                    <a:pt x="116" y="79"/>
                    <a:pt x="118" y="69"/>
                    <a:pt x="118" y="59"/>
                  </a:cubicBezTo>
                  <a:cubicBezTo>
                    <a:pt x="118" y="27"/>
                    <a:pt x="92" y="0"/>
                    <a:pt x="59" y="0"/>
                  </a:cubicBezTo>
                  <a:cubicBezTo>
                    <a:pt x="27" y="0"/>
                    <a:pt x="0" y="26"/>
                    <a:pt x="0" y="59"/>
                  </a:cubicBezTo>
                  <a:cubicBezTo>
                    <a:pt x="0" y="69"/>
                    <a:pt x="3" y="79"/>
                    <a:pt x="7" y="87"/>
                  </a:cubicBezTo>
                  <a:lnTo>
                    <a:pt x="111" y="8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7" name="Freeform 10"/>
            <p:cNvSpPr>
              <a:spLocks noEditPoints="1"/>
            </p:cNvSpPr>
            <p:nvPr userDrawn="1"/>
          </p:nvSpPr>
          <p:spPr bwMode="auto">
            <a:xfrm>
              <a:off x="306389" y="-1161430"/>
              <a:ext cx="838287" cy="806533"/>
            </a:xfrm>
            <a:custGeom>
              <a:avLst/>
              <a:gdLst>
                <a:gd name="T0" fmla="*/ 3 w 549"/>
                <a:gd name="T1" fmla="*/ 528 h 528"/>
                <a:gd name="T2" fmla="*/ 119 w 549"/>
                <a:gd name="T3" fmla="*/ 528 h 528"/>
                <a:gd name="T4" fmla="*/ 140 w 549"/>
                <a:gd name="T5" fmla="*/ 528 h 528"/>
                <a:gd name="T6" fmla="*/ 268 w 549"/>
                <a:gd name="T7" fmla="*/ 528 h 528"/>
                <a:gd name="T8" fmla="*/ 275 w 549"/>
                <a:gd name="T9" fmla="*/ 528 h 528"/>
                <a:gd name="T10" fmla="*/ 409 w 549"/>
                <a:gd name="T11" fmla="*/ 528 h 528"/>
                <a:gd name="T12" fmla="*/ 414 w 549"/>
                <a:gd name="T13" fmla="*/ 512 h 528"/>
                <a:gd name="T14" fmla="*/ 419 w 549"/>
                <a:gd name="T15" fmla="*/ 528 h 528"/>
                <a:gd name="T16" fmla="*/ 542 w 549"/>
                <a:gd name="T17" fmla="*/ 528 h 528"/>
                <a:gd name="T18" fmla="*/ 548 w 549"/>
                <a:gd name="T19" fmla="*/ 500 h 528"/>
                <a:gd name="T20" fmla="*/ 481 w 549"/>
                <a:gd name="T21" fmla="*/ 431 h 528"/>
                <a:gd name="T22" fmla="*/ 414 w 549"/>
                <a:gd name="T23" fmla="*/ 486 h 528"/>
                <a:gd name="T24" fmla="*/ 363 w 549"/>
                <a:gd name="T25" fmla="*/ 426 h 528"/>
                <a:gd name="T26" fmla="*/ 413 w 549"/>
                <a:gd name="T27" fmla="*/ 357 h 528"/>
                <a:gd name="T28" fmla="*/ 348 w 549"/>
                <a:gd name="T29" fmla="*/ 284 h 528"/>
                <a:gd name="T30" fmla="*/ 409 w 549"/>
                <a:gd name="T31" fmla="*/ 216 h 528"/>
                <a:gd name="T32" fmla="*/ 340 w 549"/>
                <a:gd name="T33" fmla="*/ 146 h 528"/>
                <a:gd name="T34" fmla="*/ 272 w 549"/>
                <a:gd name="T35" fmla="*/ 202 h 528"/>
                <a:gd name="T36" fmla="*/ 209 w 549"/>
                <a:gd name="T37" fmla="*/ 140 h 528"/>
                <a:gd name="T38" fmla="*/ 267 w 549"/>
                <a:gd name="T39" fmla="*/ 73 h 528"/>
                <a:gd name="T40" fmla="*/ 199 w 549"/>
                <a:gd name="T41" fmla="*/ 5 h 528"/>
                <a:gd name="T42" fmla="*/ 130 w 549"/>
                <a:gd name="T43" fmla="*/ 73 h 528"/>
                <a:gd name="T44" fmla="*/ 188 w 549"/>
                <a:gd name="T45" fmla="*/ 140 h 528"/>
                <a:gd name="T46" fmla="*/ 130 w 549"/>
                <a:gd name="T47" fmla="*/ 184 h 528"/>
                <a:gd name="T48" fmla="*/ 83 w 549"/>
                <a:gd name="T49" fmla="*/ 140 h 528"/>
                <a:gd name="T50" fmla="*/ 129 w 549"/>
                <a:gd name="T51" fmla="*/ 73 h 528"/>
                <a:gd name="T52" fmla="*/ 57 w 549"/>
                <a:gd name="T53" fmla="*/ 0 h 528"/>
                <a:gd name="T54" fmla="*/ 0 w 549"/>
                <a:gd name="T55" fmla="*/ 28 h 528"/>
                <a:gd name="T56" fmla="*/ 0 w 549"/>
                <a:gd name="T57" fmla="*/ 117 h 528"/>
                <a:gd name="T58" fmla="*/ 30 w 549"/>
                <a:gd name="T59" fmla="*/ 139 h 528"/>
                <a:gd name="T60" fmla="*/ 0 w 549"/>
                <a:gd name="T61" fmla="*/ 158 h 528"/>
                <a:gd name="T62" fmla="*/ 0 w 549"/>
                <a:gd name="T63" fmla="*/ 270 h 528"/>
                <a:gd name="T64" fmla="*/ 14 w 549"/>
                <a:gd name="T65" fmla="*/ 281 h 528"/>
                <a:gd name="T66" fmla="*/ 0 w 549"/>
                <a:gd name="T67" fmla="*/ 291 h 528"/>
                <a:gd name="T68" fmla="*/ 0 w 549"/>
                <a:gd name="T69" fmla="*/ 334 h 528"/>
                <a:gd name="T70" fmla="*/ 0 w 549"/>
                <a:gd name="T71" fmla="*/ 377 h 528"/>
                <a:gd name="T72" fmla="*/ 0 w 549"/>
                <a:gd name="T73" fmla="*/ 421 h 528"/>
                <a:gd name="T74" fmla="*/ 4 w 549"/>
                <a:gd name="T75" fmla="*/ 424 h 528"/>
                <a:gd name="T76" fmla="*/ 0 w 549"/>
                <a:gd name="T77" fmla="*/ 426 h 528"/>
                <a:gd name="T78" fmla="*/ 0 w 549"/>
                <a:gd name="T79" fmla="*/ 457 h 528"/>
                <a:gd name="T80" fmla="*/ 0 w 549"/>
                <a:gd name="T81" fmla="*/ 528 h 528"/>
                <a:gd name="T82" fmla="*/ 3 w 549"/>
                <a:gd name="T83" fmla="*/ 528 h 528"/>
                <a:gd name="T84" fmla="*/ 130 w 549"/>
                <a:gd name="T85" fmla="*/ 399 h 528"/>
                <a:gd name="T86" fmla="*/ 157 w 549"/>
                <a:gd name="T87" fmla="*/ 425 h 528"/>
                <a:gd name="T88" fmla="*/ 130 w 549"/>
                <a:gd name="T89" fmla="*/ 448 h 528"/>
                <a:gd name="T90" fmla="*/ 107 w 549"/>
                <a:gd name="T91" fmla="*/ 424 h 528"/>
                <a:gd name="T92" fmla="*/ 130 w 549"/>
                <a:gd name="T93" fmla="*/ 399 h 528"/>
                <a:gd name="T94" fmla="*/ 272 w 549"/>
                <a:gd name="T95" fmla="*/ 462 h 528"/>
                <a:gd name="T96" fmla="*/ 238 w 549"/>
                <a:gd name="T97" fmla="*/ 426 h 528"/>
                <a:gd name="T98" fmla="*/ 272 w 549"/>
                <a:gd name="T99" fmla="*/ 386 h 528"/>
                <a:gd name="T100" fmla="*/ 315 w 549"/>
                <a:gd name="T101" fmla="*/ 426 h 528"/>
                <a:gd name="T102" fmla="*/ 272 w 549"/>
                <a:gd name="T103" fmla="*/ 462 h 528"/>
                <a:gd name="T104" fmla="*/ 272 w 549"/>
                <a:gd name="T105" fmla="*/ 228 h 528"/>
                <a:gd name="T106" fmla="*/ 332 w 549"/>
                <a:gd name="T107" fmla="*/ 284 h 528"/>
                <a:gd name="T108" fmla="*/ 272 w 549"/>
                <a:gd name="T109" fmla="*/ 327 h 528"/>
                <a:gd name="T110" fmla="*/ 229 w 549"/>
                <a:gd name="T111" fmla="*/ 283 h 528"/>
                <a:gd name="T112" fmla="*/ 272 w 549"/>
                <a:gd name="T113" fmla="*/ 228 h 528"/>
                <a:gd name="T114" fmla="*/ 129 w 549"/>
                <a:gd name="T115" fmla="*/ 245 h 528"/>
                <a:gd name="T116" fmla="*/ 166 w 549"/>
                <a:gd name="T117" fmla="*/ 283 h 528"/>
                <a:gd name="T118" fmla="*/ 130 w 549"/>
                <a:gd name="T119" fmla="*/ 313 h 528"/>
                <a:gd name="T120" fmla="*/ 98 w 549"/>
                <a:gd name="T121" fmla="*/ 281 h 528"/>
                <a:gd name="T122" fmla="*/ 129 w 549"/>
                <a:gd name="T123" fmla="*/ 245 h 5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49" h="528">
                  <a:moveTo>
                    <a:pt x="3" y="528"/>
                  </a:moveTo>
                  <a:cubicBezTo>
                    <a:pt x="119" y="528"/>
                    <a:pt x="119" y="528"/>
                    <a:pt x="119" y="528"/>
                  </a:cubicBezTo>
                  <a:cubicBezTo>
                    <a:pt x="140" y="528"/>
                    <a:pt x="140" y="528"/>
                    <a:pt x="140" y="528"/>
                  </a:cubicBezTo>
                  <a:cubicBezTo>
                    <a:pt x="268" y="528"/>
                    <a:pt x="268" y="528"/>
                    <a:pt x="268" y="528"/>
                  </a:cubicBezTo>
                  <a:cubicBezTo>
                    <a:pt x="275" y="528"/>
                    <a:pt x="275" y="528"/>
                    <a:pt x="275" y="528"/>
                  </a:cubicBezTo>
                  <a:cubicBezTo>
                    <a:pt x="409" y="528"/>
                    <a:pt x="409" y="528"/>
                    <a:pt x="409" y="528"/>
                  </a:cubicBezTo>
                  <a:cubicBezTo>
                    <a:pt x="411" y="523"/>
                    <a:pt x="413" y="517"/>
                    <a:pt x="414" y="512"/>
                  </a:cubicBezTo>
                  <a:cubicBezTo>
                    <a:pt x="415" y="518"/>
                    <a:pt x="416" y="523"/>
                    <a:pt x="419" y="528"/>
                  </a:cubicBezTo>
                  <a:cubicBezTo>
                    <a:pt x="542" y="528"/>
                    <a:pt x="542" y="528"/>
                    <a:pt x="542" y="528"/>
                  </a:cubicBezTo>
                  <a:cubicBezTo>
                    <a:pt x="546" y="519"/>
                    <a:pt x="548" y="510"/>
                    <a:pt x="548" y="500"/>
                  </a:cubicBezTo>
                  <a:cubicBezTo>
                    <a:pt x="549" y="462"/>
                    <a:pt x="518" y="431"/>
                    <a:pt x="481" y="431"/>
                  </a:cubicBezTo>
                  <a:cubicBezTo>
                    <a:pt x="448" y="431"/>
                    <a:pt x="420" y="455"/>
                    <a:pt x="414" y="486"/>
                  </a:cubicBezTo>
                  <a:cubicBezTo>
                    <a:pt x="409" y="458"/>
                    <a:pt x="389" y="435"/>
                    <a:pt x="363" y="426"/>
                  </a:cubicBezTo>
                  <a:cubicBezTo>
                    <a:pt x="392" y="417"/>
                    <a:pt x="413" y="389"/>
                    <a:pt x="413" y="357"/>
                  </a:cubicBezTo>
                  <a:cubicBezTo>
                    <a:pt x="413" y="319"/>
                    <a:pt x="384" y="288"/>
                    <a:pt x="348" y="284"/>
                  </a:cubicBezTo>
                  <a:cubicBezTo>
                    <a:pt x="382" y="280"/>
                    <a:pt x="409" y="251"/>
                    <a:pt x="409" y="216"/>
                  </a:cubicBezTo>
                  <a:cubicBezTo>
                    <a:pt x="409" y="177"/>
                    <a:pt x="378" y="146"/>
                    <a:pt x="340" y="146"/>
                  </a:cubicBezTo>
                  <a:cubicBezTo>
                    <a:pt x="306" y="146"/>
                    <a:pt x="278" y="170"/>
                    <a:pt x="272" y="202"/>
                  </a:cubicBezTo>
                  <a:cubicBezTo>
                    <a:pt x="267" y="170"/>
                    <a:pt x="241" y="145"/>
                    <a:pt x="209" y="140"/>
                  </a:cubicBezTo>
                  <a:cubicBezTo>
                    <a:pt x="242" y="136"/>
                    <a:pt x="267" y="107"/>
                    <a:pt x="267" y="73"/>
                  </a:cubicBezTo>
                  <a:cubicBezTo>
                    <a:pt x="267" y="35"/>
                    <a:pt x="237" y="5"/>
                    <a:pt x="199" y="5"/>
                  </a:cubicBezTo>
                  <a:cubicBezTo>
                    <a:pt x="161" y="4"/>
                    <a:pt x="130" y="35"/>
                    <a:pt x="130" y="73"/>
                  </a:cubicBezTo>
                  <a:cubicBezTo>
                    <a:pt x="130" y="107"/>
                    <a:pt x="155" y="135"/>
                    <a:pt x="188" y="140"/>
                  </a:cubicBezTo>
                  <a:cubicBezTo>
                    <a:pt x="162" y="144"/>
                    <a:pt x="140" y="161"/>
                    <a:pt x="130" y="184"/>
                  </a:cubicBezTo>
                  <a:cubicBezTo>
                    <a:pt x="121" y="163"/>
                    <a:pt x="104" y="147"/>
                    <a:pt x="83" y="140"/>
                  </a:cubicBezTo>
                  <a:cubicBezTo>
                    <a:pt x="110" y="129"/>
                    <a:pt x="129" y="103"/>
                    <a:pt x="129" y="73"/>
                  </a:cubicBezTo>
                  <a:cubicBezTo>
                    <a:pt x="129" y="33"/>
                    <a:pt x="97" y="0"/>
                    <a:pt x="57" y="0"/>
                  </a:cubicBezTo>
                  <a:cubicBezTo>
                    <a:pt x="34" y="0"/>
                    <a:pt x="13" y="11"/>
                    <a:pt x="0" y="28"/>
                  </a:cubicBezTo>
                  <a:cubicBezTo>
                    <a:pt x="0" y="117"/>
                    <a:pt x="0" y="117"/>
                    <a:pt x="0" y="117"/>
                  </a:cubicBezTo>
                  <a:cubicBezTo>
                    <a:pt x="8" y="127"/>
                    <a:pt x="18" y="134"/>
                    <a:pt x="30" y="139"/>
                  </a:cubicBezTo>
                  <a:cubicBezTo>
                    <a:pt x="19" y="143"/>
                    <a:pt x="8" y="150"/>
                    <a:pt x="0" y="158"/>
                  </a:cubicBezTo>
                  <a:cubicBezTo>
                    <a:pt x="0" y="270"/>
                    <a:pt x="0" y="270"/>
                    <a:pt x="0" y="270"/>
                  </a:cubicBezTo>
                  <a:cubicBezTo>
                    <a:pt x="4" y="274"/>
                    <a:pt x="9" y="278"/>
                    <a:pt x="14" y="281"/>
                  </a:cubicBezTo>
                  <a:cubicBezTo>
                    <a:pt x="9" y="284"/>
                    <a:pt x="4" y="287"/>
                    <a:pt x="0" y="291"/>
                  </a:cubicBezTo>
                  <a:cubicBezTo>
                    <a:pt x="0" y="334"/>
                    <a:pt x="0" y="334"/>
                    <a:pt x="0" y="334"/>
                  </a:cubicBezTo>
                  <a:cubicBezTo>
                    <a:pt x="0" y="377"/>
                    <a:pt x="0" y="377"/>
                    <a:pt x="0" y="377"/>
                  </a:cubicBezTo>
                  <a:cubicBezTo>
                    <a:pt x="0" y="421"/>
                    <a:pt x="0" y="421"/>
                    <a:pt x="0" y="421"/>
                  </a:cubicBezTo>
                  <a:cubicBezTo>
                    <a:pt x="1" y="422"/>
                    <a:pt x="2" y="423"/>
                    <a:pt x="4" y="424"/>
                  </a:cubicBezTo>
                  <a:cubicBezTo>
                    <a:pt x="2" y="425"/>
                    <a:pt x="1" y="425"/>
                    <a:pt x="0" y="426"/>
                  </a:cubicBezTo>
                  <a:cubicBezTo>
                    <a:pt x="0" y="457"/>
                    <a:pt x="0" y="457"/>
                    <a:pt x="0" y="457"/>
                  </a:cubicBezTo>
                  <a:cubicBezTo>
                    <a:pt x="0" y="528"/>
                    <a:pt x="0" y="528"/>
                    <a:pt x="0" y="528"/>
                  </a:cubicBezTo>
                  <a:lnTo>
                    <a:pt x="3" y="528"/>
                  </a:lnTo>
                  <a:close/>
                  <a:moveTo>
                    <a:pt x="130" y="399"/>
                  </a:moveTo>
                  <a:cubicBezTo>
                    <a:pt x="136" y="410"/>
                    <a:pt x="146" y="419"/>
                    <a:pt x="157" y="425"/>
                  </a:cubicBezTo>
                  <a:cubicBezTo>
                    <a:pt x="146" y="431"/>
                    <a:pt x="137" y="439"/>
                    <a:pt x="130" y="448"/>
                  </a:cubicBezTo>
                  <a:cubicBezTo>
                    <a:pt x="124" y="439"/>
                    <a:pt x="116" y="431"/>
                    <a:pt x="107" y="424"/>
                  </a:cubicBezTo>
                  <a:cubicBezTo>
                    <a:pt x="116" y="417"/>
                    <a:pt x="124" y="409"/>
                    <a:pt x="130" y="399"/>
                  </a:cubicBezTo>
                  <a:close/>
                  <a:moveTo>
                    <a:pt x="272" y="462"/>
                  </a:moveTo>
                  <a:cubicBezTo>
                    <a:pt x="264" y="447"/>
                    <a:pt x="253" y="434"/>
                    <a:pt x="238" y="426"/>
                  </a:cubicBezTo>
                  <a:cubicBezTo>
                    <a:pt x="253" y="417"/>
                    <a:pt x="265" y="403"/>
                    <a:pt x="272" y="386"/>
                  </a:cubicBezTo>
                  <a:cubicBezTo>
                    <a:pt x="280" y="405"/>
                    <a:pt x="296" y="419"/>
                    <a:pt x="315" y="426"/>
                  </a:cubicBezTo>
                  <a:cubicBezTo>
                    <a:pt x="296" y="432"/>
                    <a:pt x="281" y="445"/>
                    <a:pt x="272" y="462"/>
                  </a:cubicBezTo>
                  <a:close/>
                  <a:moveTo>
                    <a:pt x="272" y="228"/>
                  </a:moveTo>
                  <a:cubicBezTo>
                    <a:pt x="277" y="257"/>
                    <a:pt x="302" y="280"/>
                    <a:pt x="332" y="284"/>
                  </a:cubicBezTo>
                  <a:cubicBezTo>
                    <a:pt x="305" y="287"/>
                    <a:pt x="283" y="304"/>
                    <a:pt x="272" y="327"/>
                  </a:cubicBezTo>
                  <a:cubicBezTo>
                    <a:pt x="264" y="307"/>
                    <a:pt x="249" y="291"/>
                    <a:pt x="229" y="283"/>
                  </a:cubicBezTo>
                  <a:cubicBezTo>
                    <a:pt x="251" y="273"/>
                    <a:pt x="267" y="253"/>
                    <a:pt x="272" y="228"/>
                  </a:cubicBezTo>
                  <a:close/>
                  <a:moveTo>
                    <a:pt x="129" y="245"/>
                  </a:moveTo>
                  <a:cubicBezTo>
                    <a:pt x="137" y="262"/>
                    <a:pt x="150" y="275"/>
                    <a:pt x="166" y="283"/>
                  </a:cubicBezTo>
                  <a:cubicBezTo>
                    <a:pt x="151" y="289"/>
                    <a:pt x="139" y="300"/>
                    <a:pt x="130" y="313"/>
                  </a:cubicBezTo>
                  <a:cubicBezTo>
                    <a:pt x="122" y="300"/>
                    <a:pt x="111" y="289"/>
                    <a:pt x="98" y="281"/>
                  </a:cubicBezTo>
                  <a:cubicBezTo>
                    <a:pt x="112" y="273"/>
                    <a:pt x="123" y="260"/>
                    <a:pt x="129" y="2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8" name="Oval 11"/>
            <p:cNvSpPr>
              <a:spLocks noChangeArrowheads="1"/>
            </p:cNvSpPr>
            <p:nvPr userDrawn="1"/>
          </p:nvSpPr>
          <p:spPr bwMode="auto">
            <a:xfrm>
              <a:off x="2106800" y="-627975"/>
              <a:ext cx="33341" cy="349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9" name="Freeform 12"/>
            <p:cNvSpPr>
              <a:spLocks/>
            </p:cNvSpPr>
            <p:nvPr userDrawn="1"/>
          </p:nvSpPr>
          <p:spPr bwMode="auto">
            <a:xfrm>
              <a:off x="1871826" y="-648615"/>
              <a:ext cx="71445" cy="74620"/>
            </a:xfrm>
            <a:custGeom>
              <a:avLst/>
              <a:gdLst>
                <a:gd name="T0" fmla="*/ 23 w 47"/>
                <a:gd name="T1" fmla="*/ 48 h 48"/>
                <a:gd name="T2" fmla="*/ 47 w 47"/>
                <a:gd name="T3" fmla="*/ 24 h 48"/>
                <a:gd name="T4" fmla="*/ 23 w 47"/>
                <a:gd name="T5" fmla="*/ 0 h 48"/>
                <a:gd name="T6" fmla="*/ 0 w 47"/>
                <a:gd name="T7" fmla="*/ 24 h 48"/>
                <a:gd name="T8" fmla="*/ 23 w 47"/>
                <a:gd name="T9" fmla="*/ 48 h 48"/>
              </a:gdLst>
              <a:ahLst/>
              <a:cxnLst>
                <a:cxn ang="0">
                  <a:pos x="T0" y="T1"/>
                </a:cxn>
                <a:cxn ang="0">
                  <a:pos x="T2" y="T3"/>
                </a:cxn>
                <a:cxn ang="0">
                  <a:pos x="T4" y="T5"/>
                </a:cxn>
                <a:cxn ang="0">
                  <a:pos x="T6" y="T7"/>
                </a:cxn>
                <a:cxn ang="0">
                  <a:pos x="T8" y="T9"/>
                </a:cxn>
              </a:cxnLst>
              <a:rect l="0" t="0" r="r" b="b"/>
              <a:pathLst>
                <a:path w="47" h="48">
                  <a:moveTo>
                    <a:pt x="23" y="48"/>
                  </a:moveTo>
                  <a:cubicBezTo>
                    <a:pt x="36" y="48"/>
                    <a:pt x="47" y="37"/>
                    <a:pt x="47" y="24"/>
                  </a:cubicBezTo>
                  <a:cubicBezTo>
                    <a:pt x="47" y="11"/>
                    <a:pt x="36" y="1"/>
                    <a:pt x="23" y="0"/>
                  </a:cubicBezTo>
                  <a:cubicBezTo>
                    <a:pt x="10" y="0"/>
                    <a:pt x="0" y="11"/>
                    <a:pt x="0" y="24"/>
                  </a:cubicBezTo>
                  <a:cubicBezTo>
                    <a:pt x="0" y="37"/>
                    <a:pt x="10" y="48"/>
                    <a:pt x="23" y="4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0" name="Freeform 13"/>
            <p:cNvSpPr>
              <a:spLocks/>
            </p:cNvSpPr>
            <p:nvPr userDrawn="1"/>
          </p:nvSpPr>
          <p:spPr bwMode="auto">
            <a:xfrm>
              <a:off x="1636852" y="-666079"/>
              <a:ext cx="107961" cy="107961"/>
            </a:xfrm>
            <a:custGeom>
              <a:avLst/>
              <a:gdLst>
                <a:gd name="T0" fmla="*/ 35 w 71"/>
                <a:gd name="T1" fmla="*/ 71 h 71"/>
                <a:gd name="T2" fmla="*/ 71 w 71"/>
                <a:gd name="T3" fmla="*/ 36 h 71"/>
                <a:gd name="T4" fmla="*/ 36 w 71"/>
                <a:gd name="T5" fmla="*/ 0 h 71"/>
                <a:gd name="T6" fmla="*/ 0 w 71"/>
                <a:gd name="T7" fmla="*/ 35 h 71"/>
                <a:gd name="T8" fmla="*/ 35 w 71"/>
                <a:gd name="T9" fmla="*/ 71 h 71"/>
              </a:gdLst>
              <a:ahLst/>
              <a:cxnLst>
                <a:cxn ang="0">
                  <a:pos x="T0" y="T1"/>
                </a:cxn>
                <a:cxn ang="0">
                  <a:pos x="T2" y="T3"/>
                </a:cxn>
                <a:cxn ang="0">
                  <a:pos x="T4" y="T5"/>
                </a:cxn>
                <a:cxn ang="0">
                  <a:pos x="T6" y="T7"/>
                </a:cxn>
                <a:cxn ang="0">
                  <a:pos x="T8" y="T9"/>
                </a:cxn>
              </a:cxnLst>
              <a:rect l="0" t="0" r="r" b="b"/>
              <a:pathLst>
                <a:path w="71" h="71">
                  <a:moveTo>
                    <a:pt x="35" y="71"/>
                  </a:moveTo>
                  <a:cubicBezTo>
                    <a:pt x="55" y="71"/>
                    <a:pt x="71" y="55"/>
                    <a:pt x="71" y="36"/>
                  </a:cubicBezTo>
                  <a:cubicBezTo>
                    <a:pt x="71" y="16"/>
                    <a:pt x="55" y="0"/>
                    <a:pt x="36" y="0"/>
                  </a:cubicBezTo>
                  <a:cubicBezTo>
                    <a:pt x="16" y="0"/>
                    <a:pt x="0" y="16"/>
                    <a:pt x="0" y="35"/>
                  </a:cubicBezTo>
                  <a:cubicBezTo>
                    <a:pt x="0" y="55"/>
                    <a:pt x="16" y="71"/>
                    <a:pt x="35" y="7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1" name="Freeform 14"/>
            <p:cNvSpPr>
              <a:spLocks/>
            </p:cNvSpPr>
            <p:nvPr userDrawn="1"/>
          </p:nvSpPr>
          <p:spPr bwMode="auto">
            <a:xfrm>
              <a:off x="1403465" y="-685131"/>
              <a:ext cx="142890" cy="144477"/>
            </a:xfrm>
            <a:custGeom>
              <a:avLst/>
              <a:gdLst>
                <a:gd name="T0" fmla="*/ 46 w 94"/>
                <a:gd name="T1" fmla="*/ 94 h 94"/>
                <a:gd name="T2" fmla="*/ 93 w 94"/>
                <a:gd name="T3" fmla="*/ 47 h 94"/>
                <a:gd name="T4" fmla="*/ 47 w 94"/>
                <a:gd name="T5" fmla="*/ 0 h 94"/>
                <a:gd name="T6" fmla="*/ 0 w 94"/>
                <a:gd name="T7" fmla="*/ 47 h 94"/>
                <a:gd name="T8" fmla="*/ 46 w 94"/>
                <a:gd name="T9" fmla="*/ 94 h 94"/>
              </a:gdLst>
              <a:ahLst/>
              <a:cxnLst>
                <a:cxn ang="0">
                  <a:pos x="T0" y="T1"/>
                </a:cxn>
                <a:cxn ang="0">
                  <a:pos x="T2" y="T3"/>
                </a:cxn>
                <a:cxn ang="0">
                  <a:pos x="T4" y="T5"/>
                </a:cxn>
                <a:cxn ang="0">
                  <a:pos x="T6" y="T7"/>
                </a:cxn>
                <a:cxn ang="0">
                  <a:pos x="T8" y="T9"/>
                </a:cxn>
              </a:cxnLst>
              <a:rect l="0" t="0" r="r" b="b"/>
              <a:pathLst>
                <a:path w="94" h="94">
                  <a:moveTo>
                    <a:pt x="46" y="94"/>
                  </a:moveTo>
                  <a:cubicBezTo>
                    <a:pt x="72" y="94"/>
                    <a:pt x="93" y="73"/>
                    <a:pt x="93" y="47"/>
                  </a:cubicBezTo>
                  <a:cubicBezTo>
                    <a:pt x="94" y="21"/>
                    <a:pt x="73" y="0"/>
                    <a:pt x="47" y="0"/>
                  </a:cubicBezTo>
                  <a:cubicBezTo>
                    <a:pt x="21" y="0"/>
                    <a:pt x="0" y="21"/>
                    <a:pt x="0" y="47"/>
                  </a:cubicBezTo>
                  <a:cubicBezTo>
                    <a:pt x="0" y="72"/>
                    <a:pt x="21" y="93"/>
                    <a:pt x="46" y="9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2" name="Freeform 15"/>
            <p:cNvSpPr>
              <a:spLocks/>
            </p:cNvSpPr>
            <p:nvPr userDrawn="1"/>
          </p:nvSpPr>
          <p:spPr bwMode="auto">
            <a:xfrm>
              <a:off x="1171666" y="-701008"/>
              <a:ext cx="173055" cy="173055"/>
            </a:xfrm>
            <a:custGeom>
              <a:avLst/>
              <a:gdLst>
                <a:gd name="T0" fmla="*/ 57 w 114"/>
                <a:gd name="T1" fmla="*/ 114 h 114"/>
                <a:gd name="T2" fmla="*/ 114 w 114"/>
                <a:gd name="T3" fmla="*/ 57 h 114"/>
                <a:gd name="T4" fmla="*/ 57 w 114"/>
                <a:gd name="T5" fmla="*/ 0 h 114"/>
                <a:gd name="T6" fmla="*/ 0 w 114"/>
                <a:gd name="T7" fmla="*/ 57 h 114"/>
                <a:gd name="T8" fmla="*/ 57 w 114"/>
                <a:gd name="T9" fmla="*/ 114 h 114"/>
              </a:gdLst>
              <a:ahLst/>
              <a:cxnLst>
                <a:cxn ang="0">
                  <a:pos x="T0" y="T1"/>
                </a:cxn>
                <a:cxn ang="0">
                  <a:pos x="T2" y="T3"/>
                </a:cxn>
                <a:cxn ang="0">
                  <a:pos x="T4" y="T5"/>
                </a:cxn>
                <a:cxn ang="0">
                  <a:pos x="T6" y="T7"/>
                </a:cxn>
                <a:cxn ang="0">
                  <a:pos x="T8" y="T9"/>
                </a:cxn>
              </a:cxnLst>
              <a:rect l="0" t="0" r="r" b="b"/>
              <a:pathLst>
                <a:path w="114" h="114">
                  <a:moveTo>
                    <a:pt x="57" y="114"/>
                  </a:moveTo>
                  <a:cubicBezTo>
                    <a:pt x="88" y="114"/>
                    <a:pt x="114" y="89"/>
                    <a:pt x="114" y="57"/>
                  </a:cubicBezTo>
                  <a:cubicBezTo>
                    <a:pt x="114" y="26"/>
                    <a:pt x="89" y="0"/>
                    <a:pt x="57" y="0"/>
                  </a:cubicBezTo>
                  <a:cubicBezTo>
                    <a:pt x="26" y="0"/>
                    <a:pt x="0" y="25"/>
                    <a:pt x="0" y="57"/>
                  </a:cubicBezTo>
                  <a:cubicBezTo>
                    <a:pt x="0" y="88"/>
                    <a:pt x="25" y="114"/>
                    <a:pt x="57" y="1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3" name="Freeform 16"/>
            <p:cNvSpPr>
              <a:spLocks/>
            </p:cNvSpPr>
            <p:nvPr userDrawn="1"/>
          </p:nvSpPr>
          <p:spPr bwMode="auto">
            <a:xfrm>
              <a:off x="939867" y="-715296"/>
              <a:ext cx="201633" cy="200046"/>
            </a:xfrm>
            <a:custGeom>
              <a:avLst/>
              <a:gdLst>
                <a:gd name="T0" fmla="*/ 66 w 132"/>
                <a:gd name="T1" fmla="*/ 131 h 131"/>
                <a:gd name="T2" fmla="*/ 132 w 132"/>
                <a:gd name="T3" fmla="*/ 66 h 131"/>
                <a:gd name="T4" fmla="*/ 66 w 132"/>
                <a:gd name="T5" fmla="*/ 0 h 131"/>
                <a:gd name="T6" fmla="*/ 0 w 132"/>
                <a:gd name="T7" fmla="*/ 65 h 131"/>
                <a:gd name="T8" fmla="*/ 66 w 132"/>
                <a:gd name="T9" fmla="*/ 131 h 131"/>
              </a:gdLst>
              <a:ahLst/>
              <a:cxnLst>
                <a:cxn ang="0">
                  <a:pos x="T0" y="T1"/>
                </a:cxn>
                <a:cxn ang="0">
                  <a:pos x="T2" y="T3"/>
                </a:cxn>
                <a:cxn ang="0">
                  <a:pos x="T4" y="T5"/>
                </a:cxn>
                <a:cxn ang="0">
                  <a:pos x="T6" y="T7"/>
                </a:cxn>
                <a:cxn ang="0">
                  <a:pos x="T8" y="T9"/>
                </a:cxn>
              </a:cxnLst>
              <a:rect l="0" t="0" r="r" b="b"/>
              <a:pathLst>
                <a:path w="132" h="131">
                  <a:moveTo>
                    <a:pt x="66" y="131"/>
                  </a:moveTo>
                  <a:cubicBezTo>
                    <a:pt x="102" y="131"/>
                    <a:pt x="132" y="102"/>
                    <a:pt x="132" y="66"/>
                  </a:cubicBezTo>
                  <a:cubicBezTo>
                    <a:pt x="132" y="30"/>
                    <a:pt x="103" y="0"/>
                    <a:pt x="66" y="0"/>
                  </a:cubicBezTo>
                  <a:cubicBezTo>
                    <a:pt x="30" y="0"/>
                    <a:pt x="1" y="29"/>
                    <a:pt x="0" y="65"/>
                  </a:cubicBezTo>
                  <a:cubicBezTo>
                    <a:pt x="0" y="102"/>
                    <a:pt x="30" y="131"/>
                    <a:pt x="66" y="13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4" name="Oval 17"/>
            <p:cNvSpPr>
              <a:spLocks noChangeArrowheads="1"/>
            </p:cNvSpPr>
            <p:nvPr userDrawn="1"/>
          </p:nvSpPr>
          <p:spPr bwMode="auto">
            <a:xfrm>
              <a:off x="2557697" y="-824845"/>
              <a:ext cx="1588" cy="15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5" name="Oval 18"/>
            <p:cNvSpPr>
              <a:spLocks noChangeArrowheads="1"/>
            </p:cNvSpPr>
            <p:nvPr userDrawn="1"/>
          </p:nvSpPr>
          <p:spPr bwMode="auto">
            <a:xfrm>
              <a:off x="2340187" y="-826433"/>
              <a:ext cx="1588" cy="15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6" name="Oval 19"/>
            <p:cNvSpPr>
              <a:spLocks noChangeArrowheads="1"/>
            </p:cNvSpPr>
            <p:nvPr userDrawn="1"/>
          </p:nvSpPr>
          <p:spPr bwMode="auto">
            <a:xfrm>
              <a:off x="2111563" y="-840722"/>
              <a:ext cx="25403" cy="2699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7" name="Freeform 20"/>
            <p:cNvSpPr>
              <a:spLocks/>
            </p:cNvSpPr>
            <p:nvPr userDrawn="1"/>
          </p:nvSpPr>
          <p:spPr bwMode="auto">
            <a:xfrm>
              <a:off x="1876589" y="-859774"/>
              <a:ext cx="63507" cy="63507"/>
            </a:xfrm>
            <a:custGeom>
              <a:avLst/>
              <a:gdLst>
                <a:gd name="T0" fmla="*/ 21 w 42"/>
                <a:gd name="T1" fmla="*/ 42 h 42"/>
                <a:gd name="T2" fmla="*/ 42 w 42"/>
                <a:gd name="T3" fmla="*/ 21 h 42"/>
                <a:gd name="T4" fmla="*/ 21 w 42"/>
                <a:gd name="T5" fmla="*/ 1 h 42"/>
                <a:gd name="T6" fmla="*/ 0 w 42"/>
                <a:gd name="T7" fmla="*/ 21 h 42"/>
                <a:gd name="T8" fmla="*/ 21 w 42"/>
                <a:gd name="T9" fmla="*/ 42 h 42"/>
              </a:gdLst>
              <a:ahLst/>
              <a:cxnLst>
                <a:cxn ang="0">
                  <a:pos x="T0" y="T1"/>
                </a:cxn>
                <a:cxn ang="0">
                  <a:pos x="T2" y="T3"/>
                </a:cxn>
                <a:cxn ang="0">
                  <a:pos x="T4" y="T5"/>
                </a:cxn>
                <a:cxn ang="0">
                  <a:pos x="T6" y="T7"/>
                </a:cxn>
                <a:cxn ang="0">
                  <a:pos x="T8" y="T9"/>
                </a:cxn>
              </a:cxnLst>
              <a:rect l="0" t="0" r="r" b="b"/>
              <a:pathLst>
                <a:path w="42" h="42">
                  <a:moveTo>
                    <a:pt x="21" y="42"/>
                  </a:moveTo>
                  <a:cubicBezTo>
                    <a:pt x="32" y="42"/>
                    <a:pt x="42" y="33"/>
                    <a:pt x="42" y="21"/>
                  </a:cubicBezTo>
                  <a:cubicBezTo>
                    <a:pt x="42" y="10"/>
                    <a:pt x="32" y="1"/>
                    <a:pt x="21" y="1"/>
                  </a:cubicBezTo>
                  <a:cubicBezTo>
                    <a:pt x="9" y="0"/>
                    <a:pt x="0" y="10"/>
                    <a:pt x="0" y="21"/>
                  </a:cubicBezTo>
                  <a:cubicBezTo>
                    <a:pt x="0" y="33"/>
                    <a:pt x="9" y="42"/>
                    <a:pt x="21" y="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8" name="Freeform 21"/>
            <p:cNvSpPr>
              <a:spLocks/>
            </p:cNvSpPr>
            <p:nvPr userDrawn="1"/>
          </p:nvSpPr>
          <p:spPr bwMode="auto">
            <a:xfrm>
              <a:off x="1641615" y="-878826"/>
              <a:ext cx="100023" cy="100023"/>
            </a:xfrm>
            <a:custGeom>
              <a:avLst/>
              <a:gdLst>
                <a:gd name="T0" fmla="*/ 33 w 66"/>
                <a:gd name="T1" fmla="*/ 65 h 65"/>
                <a:gd name="T2" fmla="*/ 66 w 66"/>
                <a:gd name="T3" fmla="*/ 33 h 65"/>
                <a:gd name="T4" fmla="*/ 33 w 66"/>
                <a:gd name="T5" fmla="*/ 0 h 65"/>
                <a:gd name="T6" fmla="*/ 0 w 66"/>
                <a:gd name="T7" fmla="*/ 33 h 65"/>
                <a:gd name="T8" fmla="*/ 33 w 66"/>
                <a:gd name="T9" fmla="*/ 65 h 65"/>
              </a:gdLst>
              <a:ahLst/>
              <a:cxnLst>
                <a:cxn ang="0">
                  <a:pos x="T0" y="T1"/>
                </a:cxn>
                <a:cxn ang="0">
                  <a:pos x="T2" y="T3"/>
                </a:cxn>
                <a:cxn ang="0">
                  <a:pos x="T4" y="T5"/>
                </a:cxn>
                <a:cxn ang="0">
                  <a:pos x="T6" y="T7"/>
                </a:cxn>
                <a:cxn ang="0">
                  <a:pos x="T8" y="T9"/>
                </a:cxn>
              </a:cxnLst>
              <a:rect l="0" t="0" r="r" b="b"/>
              <a:pathLst>
                <a:path w="66" h="65">
                  <a:moveTo>
                    <a:pt x="33" y="65"/>
                  </a:moveTo>
                  <a:cubicBezTo>
                    <a:pt x="51" y="65"/>
                    <a:pt x="66" y="51"/>
                    <a:pt x="66" y="33"/>
                  </a:cubicBezTo>
                  <a:cubicBezTo>
                    <a:pt x="66" y="15"/>
                    <a:pt x="51" y="0"/>
                    <a:pt x="33" y="0"/>
                  </a:cubicBezTo>
                  <a:cubicBezTo>
                    <a:pt x="15" y="0"/>
                    <a:pt x="1" y="15"/>
                    <a:pt x="0" y="33"/>
                  </a:cubicBezTo>
                  <a:cubicBezTo>
                    <a:pt x="0" y="51"/>
                    <a:pt x="15" y="65"/>
                    <a:pt x="33" y="6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9" name="Freeform 22"/>
            <p:cNvSpPr>
              <a:spLocks/>
            </p:cNvSpPr>
            <p:nvPr userDrawn="1"/>
          </p:nvSpPr>
          <p:spPr bwMode="auto">
            <a:xfrm>
              <a:off x="1409816" y="-894702"/>
              <a:ext cx="131776" cy="130188"/>
            </a:xfrm>
            <a:custGeom>
              <a:avLst/>
              <a:gdLst>
                <a:gd name="T0" fmla="*/ 43 w 87"/>
                <a:gd name="T1" fmla="*/ 86 h 86"/>
                <a:gd name="T2" fmla="*/ 87 w 87"/>
                <a:gd name="T3" fmla="*/ 43 h 86"/>
                <a:gd name="T4" fmla="*/ 43 w 87"/>
                <a:gd name="T5" fmla="*/ 0 h 86"/>
                <a:gd name="T6" fmla="*/ 0 w 87"/>
                <a:gd name="T7" fmla="*/ 43 h 86"/>
                <a:gd name="T8" fmla="*/ 43 w 87"/>
                <a:gd name="T9" fmla="*/ 86 h 86"/>
              </a:gdLst>
              <a:ahLst/>
              <a:cxnLst>
                <a:cxn ang="0">
                  <a:pos x="T0" y="T1"/>
                </a:cxn>
                <a:cxn ang="0">
                  <a:pos x="T2" y="T3"/>
                </a:cxn>
                <a:cxn ang="0">
                  <a:pos x="T4" y="T5"/>
                </a:cxn>
                <a:cxn ang="0">
                  <a:pos x="T6" y="T7"/>
                </a:cxn>
                <a:cxn ang="0">
                  <a:pos x="T8" y="T9"/>
                </a:cxn>
              </a:cxnLst>
              <a:rect l="0" t="0" r="r" b="b"/>
              <a:pathLst>
                <a:path w="87" h="86">
                  <a:moveTo>
                    <a:pt x="43" y="86"/>
                  </a:moveTo>
                  <a:cubicBezTo>
                    <a:pt x="67" y="86"/>
                    <a:pt x="86" y="67"/>
                    <a:pt x="87" y="43"/>
                  </a:cubicBezTo>
                  <a:cubicBezTo>
                    <a:pt x="87" y="19"/>
                    <a:pt x="67" y="0"/>
                    <a:pt x="43" y="0"/>
                  </a:cubicBezTo>
                  <a:cubicBezTo>
                    <a:pt x="20" y="0"/>
                    <a:pt x="0" y="19"/>
                    <a:pt x="0" y="43"/>
                  </a:cubicBezTo>
                  <a:cubicBezTo>
                    <a:pt x="0" y="67"/>
                    <a:pt x="19" y="86"/>
                    <a:pt x="43" y="8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0" name="Freeform 23"/>
            <p:cNvSpPr>
              <a:spLocks/>
            </p:cNvSpPr>
            <p:nvPr userDrawn="1"/>
          </p:nvSpPr>
          <p:spPr bwMode="auto">
            <a:xfrm>
              <a:off x="1176429" y="-912167"/>
              <a:ext cx="163529" cy="163529"/>
            </a:xfrm>
            <a:custGeom>
              <a:avLst/>
              <a:gdLst>
                <a:gd name="T0" fmla="*/ 53 w 107"/>
                <a:gd name="T1" fmla="*/ 107 h 107"/>
                <a:gd name="T2" fmla="*/ 107 w 107"/>
                <a:gd name="T3" fmla="*/ 54 h 107"/>
                <a:gd name="T4" fmla="*/ 54 w 107"/>
                <a:gd name="T5" fmla="*/ 0 h 107"/>
                <a:gd name="T6" fmla="*/ 0 w 107"/>
                <a:gd name="T7" fmla="*/ 53 h 107"/>
                <a:gd name="T8" fmla="*/ 53 w 107"/>
                <a:gd name="T9" fmla="*/ 107 h 107"/>
              </a:gdLst>
              <a:ahLst/>
              <a:cxnLst>
                <a:cxn ang="0">
                  <a:pos x="T0" y="T1"/>
                </a:cxn>
                <a:cxn ang="0">
                  <a:pos x="T2" y="T3"/>
                </a:cxn>
                <a:cxn ang="0">
                  <a:pos x="T4" y="T5"/>
                </a:cxn>
                <a:cxn ang="0">
                  <a:pos x="T6" y="T7"/>
                </a:cxn>
                <a:cxn ang="0">
                  <a:pos x="T8" y="T9"/>
                </a:cxn>
              </a:cxnLst>
              <a:rect l="0" t="0" r="r" b="b"/>
              <a:pathLst>
                <a:path w="107" h="107">
                  <a:moveTo>
                    <a:pt x="53" y="107"/>
                  </a:moveTo>
                  <a:cubicBezTo>
                    <a:pt x="83" y="107"/>
                    <a:pt x="106" y="83"/>
                    <a:pt x="107" y="54"/>
                  </a:cubicBezTo>
                  <a:cubicBezTo>
                    <a:pt x="107" y="24"/>
                    <a:pt x="83" y="1"/>
                    <a:pt x="54" y="0"/>
                  </a:cubicBezTo>
                  <a:cubicBezTo>
                    <a:pt x="24" y="0"/>
                    <a:pt x="1" y="24"/>
                    <a:pt x="0" y="53"/>
                  </a:cubicBezTo>
                  <a:cubicBezTo>
                    <a:pt x="0" y="83"/>
                    <a:pt x="24" y="106"/>
                    <a:pt x="53" y="10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1" name="Freeform 24"/>
            <p:cNvSpPr>
              <a:spLocks/>
            </p:cNvSpPr>
            <p:nvPr userDrawn="1"/>
          </p:nvSpPr>
          <p:spPr bwMode="auto">
            <a:xfrm>
              <a:off x="947805" y="-926456"/>
              <a:ext cx="188932" cy="190520"/>
            </a:xfrm>
            <a:custGeom>
              <a:avLst/>
              <a:gdLst>
                <a:gd name="T0" fmla="*/ 61 w 124"/>
                <a:gd name="T1" fmla="*/ 124 h 124"/>
                <a:gd name="T2" fmla="*/ 123 w 124"/>
                <a:gd name="T3" fmla="*/ 62 h 124"/>
                <a:gd name="T4" fmla="*/ 62 w 124"/>
                <a:gd name="T5" fmla="*/ 0 h 124"/>
                <a:gd name="T6" fmla="*/ 0 w 124"/>
                <a:gd name="T7" fmla="*/ 62 h 124"/>
                <a:gd name="T8" fmla="*/ 61 w 124"/>
                <a:gd name="T9" fmla="*/ 124 h 124"/>
              </a:gdLst>
              <a:ahLst/>
              <a:cxnLst>
                <a:cxn ang="0">
                  <a:pos x="T0" y="T1"/>
                </a:cxn>
                <a:cxn ang="0">
                  <a:pos x="T2" y="T3"/>
                </a:cxn>
                <a:cxn ang="0">
                  <a:pos x="T4" y="T5"/>
                </a:cxn>
                <a:cxn ang="0">
                  <a:pos x="T6" y="T7"/>
                </a:cxn>
                <a:cxn ang="0">
                  <a:pos x="T8" y="T9"/>
                </a:cxn>
              </a:cxnLst>
              <a:rect l="0" t="0" r="r" b="b"/>
              <a:pathLst>
                <a:path w="124" h="124">
                  <a:moveTo>
                    <a:pt x="61" y="124"/>
                  </a:moveTo>
                  <a:cubicBezTo>
                    <a:pt x="95" y="124"/>
                    <a:pt x="123" y="96"/>
                    <a:pt x="123" y="62"/>
                  </a:cubicBezTo>
                  <a:cubicBezTo>
                    <a:pt x="124" y="28"/>
                    <a:pt x="96" y="0"/>
                    <a:pt x="62" y="0"/>
                  </a:cubicBezTo>
                  <a:cubicBezTo>
                    <a:pt x="28" y="0"/>
                    <a:pt x="0" y="28"/>
                    <a:pt x="0" y="62"/>
                  </a:cubicBezTo>
                  <a:cubicBezTo>
                    <a:pt x="0" y="96"/>
                    <a:pt x="27" y="123"/>
                    <a:pt x="61" y="1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2" name="Oval 25"/>
            <p:cNvSpPr>
              <a:spLocks noChangeArrowheads="1"/>
            </p:cNvSpPr>
            <p:nvPr userDrawn="1"/>
          </p:nvSpPr>
          <p:spPr bwMode="auto">
            <a:xfrm>
              <a:off x="2557697" y="-1042355"/>
              <a:ext cx="1588" cy="15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3" name="Oval 26"/>
            <p:cNvSpPr>
              <a:spLocks noChangeArrowheads="1"/>
            </p:cNvSpPr>
            <p:nvPr userDrawn="1"/>
          </p:nvSpPr>
          <p:spPr bwMode="auto">
            <a:xfrm>
              <a:off x="2341775" y="-1043943"/>
              <a:ext cx="1588" cy="15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4" name="Oval 27"/>
            <p:cNvSpPr>
              <a:spLocks noChangeArrowheads="1"/>
            </p:cNvSpPr>
            <p:nvPr userDrawn="1"/>
          </p:nvSpPr>
          <p:spPr bwMode="auto">
            <a:xfrm>
              <a:off x="2119502" y="-1050293"/>
              <a:ext cx="14289" cy="1428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5" name="Freeform 28"/>
            <p:cNvSpPr>
              <a:spLocks/>
            </p:cNvSpPr>
            <p:nvPr userDrawn="1"/>
          </p:nvSpPr>
          <p:spPr bwMode="auto">
            <a:xfrm>
              <a:off x="1884527" y="-1069345"/>
              <a:ext cx="50805" cy="50805"/>
            </a:xfrm>
            <a:custGeom>
              <a:avLst/>
              <a:gdLst>
                <a:gd name="T0" fmla="*/ 16 w 33"/>
                <a:gd name="T1" fmla="*/ 33 h 33"/>
                <a:gd name="T2" fmla="*/ 33 w 33"/>
                <a:gd name="T3" fmla="*/ 17 h 33"/>
                <a:gd name="T4" fmla="*/ 17 w 33"/>
                <a:gd name="T5" fmla="*/ 0 h 33"/>
                <a:gd name="T6" fmla="*/ 0 w 33"/>
                <a:gd name="T7" fmla="*/ 17 h 33"/>
                <a:gd name="T8" fmla="*/ 16 w 33"/>
                <a:gd name="T9" fmla="*/ 33 h 33"/>
              </a:gdLst>
              <a:ahLst/>
              <a:cxnLst>
                <a:cxn ang="0">
                  <a:pos x="T0" y="T1"/>
                </a:cxn>
                <a:cxn ang="0">
                  <a:pos x="T2" y="T3"/>
                </a:cxn>
                <a:cxn ang="0">
                  <a:pos x="T4" y="T5"/>
                </a:cxn>
                <a:cxn ang="0">
                  <a:pos x="T6" y="T7"/>
                </a:cxn>
                <a:cxn ang="0">
                  <a:pos x="T8" y="T9"/>
                </a:cxn>
              </a:cxnLst>
              <a:rect l="0" t="0" r="r" b="b"/>
              <a:pathLst>
                <a:path w="33" h="33">
                  <a:moveTo>
                    <a:pt x="16" y="33"/>
                  </a:moveTo>
                  <a:cubicBezTo>
                    <a:pt x="26" y="33"/>
                    <a:pt x="33" y="26"/>
                    <a:pt x="33" y="17"/>
                  </a:cubicBezTo>
                  <a:cubicBezTo>
                    <a:pt x="33" y="8"/>
                    <a:pt x="26" y="0"/>
                    <a:pt x="17" y="0"/>
                  </a:cubicBezTo>
                  <a:cubicBezTo>
                    <a:pt x="7" y="0"/>
                    <a:pt x="0" y="7"/>
                    <a:pt x="0" y="17"/>
                  </a:cubicBezTo>
                  <a:cubicBezTo>
                    <a:pt x="0" y="26"/>
                    <a:pt x="7" y="33"/>
                    <a:pt x="16" y="3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6" name="Freeform 29"/>
            <p:cNvSpPr>
              <a:spLocks/>
            </p:cNvSpPr>
            <p:nvPr userDrawn="1"/>
          </p:nvSpPr>
          <p:spPr bwMode="auto">
            <a:xfrm>
              <a:off x="1651141" y="-1088397"/>
              <a:ext cx="82559" cy="85734"/>
            </a:xfrm>
            <a:custGeom>
              <a:avLst/>
              <a:gdLst>
                <a:gd name="T0" fmla="*/ 28 w 55"/>
                <a:gd name="T1" fmla="*/ 56 h 56"/>
                <a:gd name="T2" fmla="*/ 55 w 55"/>
                <a:gd name="T3" fmla="*/ 28 h 56"/>
                <a:gd name="T4" fmla="*/ 28 w 55"/>
                <a:gd name="T5" fmla="*/ 1 h 56"/>
                <a:gd name="T6" fmla="*/ 0 w 55"/>
                <a:gd name="T7" fmla="*/ 28 h 56"/>
                <a:gd name="T8" fmla="*/ 28 w 55"/>
                <a:gd name="T9" fmla="*/ 56 h 56"/>
              </a:gdLst>
              <a:ahLst/>
              <a:cxnLst>
                <a:cxn ang="0">
                  <a:pos x="T0" y="T1"/>
                </a:cxn>
                <a:cxn ang="0">
                  <a:pos x="T2" y="T3"/>
                </a:cxn>
                <a:cxn ang="0">
                  <a:pos x="T4" y="T5"/>
                </a:cxn>
                <a:cxn ang="0">
                  <a:pos x="T6" y="T7"/>
                </a:cxn>
                <a:cxn ang="0">
                  <a:pos x="T8" y="T9"/>
                </a:cxn>
              </a:cxnLst>
              <a:rect l="0" t="0" r="r" b="b"/>
              <a:pathLst>
                <a:path w="55" h="56">
                  <a:moveTo>
                    <a:pt x="28" y="56"/>
                  </a:moveTo>
                  <a:cubicBezTo>
                    <a:pt x="43" y="56"/>
                    <a:pt x="55" y="43"/>
                    <a:pt x="55" y="28"/>
                  </a:cubicBezTo>
                  <a:cubicBezTo>
                    <a:pt x="55" y="13"/>
                    <a:pt x="43" y="1"/>
                    <a:pt x="28" y="1"/>
                  </a:cubicBezTo>
                  <a:cubicBezTo>
                    <a:pt x="13" y="0"/>
                    <a:pt x="0" y="13"/>
                    <a:pt x="0" y="28"/>
                  </a:cubicBezTo>
                  <a:cubicBezTo>
                    <a:pt x="0" y="43"/>
                    <a:pt x="12" y="55"/>
                    <a:pt x="28" y="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7" name="Freeform 30"/>
            <p:cNvSpPr>
              <a:spLocks/>
            </p:cNvSpPr>
            <p:nvPr userDrawn="1"/>
          </p:nvSpPr>
          <p:spPr bwMode="auto">
            <a:xfrm>
              <a:off x="1416166" y="-1104274"/>
              <a:ext cx="119075" cy="117487"/>
            </a:xfrm>
            <a:custGeom>
              <a:avLst/>
              <a:gdLst>
                <a:gd name="T0" fmla="*/ 39 w 78"/>
                <a:gd name="T1" fmla="*/ 77 h 77"/>
                <a:gd name="T2" fmla="*/ 77 w 78"/>
                <a:gd name="T3" fmla="*/ 39 h 77"/>
                <a:gd name="T4" fmla="*/ 39 w 78"/>
                <a:gd name="T5" fmla="*/ 0 h 77"/>
                <a:gd name="T6" fmla="*/ 0 w 78"/>
                <a:gd name="T7" fmla="*/ 38 h 77"/>
                <a:gd name="T8" fmla="*/ 39 w 78"/>
                <a:gd name="T9" fmla="*/ 77 h 77"/>
              </a:gdLst>
              <a:ahLst/>
              <a:cxnLst>
                <a:cxn ang="0">
                  <a:pos x="T0" y="T1"/>
                </a:cxn>
                <a:cxn ang="0">
                  <a:pos x="T2" y="T3"/>
                </a:cxn>
                <a:cxn ang="0">
                  <a:pos x="T4" y="T5"/>
                </a:cxn>
                <a:cxn ang="0">
                  <a:pos x="T6" y="T7"/>
                </a:cxn>
                <a:cxn ang="0">
                  <a:pos x="T8" y="T9"/>
                </a:cxn>
              </a:cxnLst>
              <a:rect l="0" t="0" r="r" b="b"/>
              <a:pathLst>
                <a:path w="78" h="77">
                  <a:moveTo>
                    <a:pt x="39" y="77"/>
                  </a:moveTo>
                  <a:cubicBezTo>
                    <a:pt x="60" y="77"/>
                    <a:pt x="77" y="60"/>
                    <a:pt x="77" y="39"/>
                  </a:cubicBezTo>
                  <a:cubicBezTo>
                    <a:pt x="78" y="17"/>
                    <a:pt x="60" y="0"/>
                    <a:pt x="39" y="0"/>
                  </a:cubicBezTo>
                  <a:cubicBezTo>
                    <a:pt x="18" y="0"/>
                    <a:pt x="0" y="17"/>
                    <a:pt x="0" y="38"/>
                  </a:cubicBezTo>
                  <a:cubicBezTo>
                    <a:pt x="0" y="60"/>
                    <a:pt x="17" y="77"/>
                    <a:pt x="39" y="7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8" name="Freeform 31"/>
            <p:cNvSpPr>
              <a:spLocks/>
            </p:cNvSpPr>
            <p:nvPr userDrawn="1"/>
          </p:nvSpPr>
          <p:spPr bwMode="auto">
            <a:xfrm>
              <a:off x="1185955" y="-1120151"/>
              <a:ext cx="146065" cy="144477"/>
            </a:xfrm>
            <a:custGeom>
              <a:avLst/>
              <a:gdLst>
                <a:gd name="T0" fmla="*/ 48 w 96"/>
                <a:gd name="T1" fmla="*/ 95 h 95"/>
                <a:gd name="T2" fmla="*/ 96 w 96"/>
                <a:gd name="T3" fmla="*/ 48 h 95"/>
                <a:gd name="T4" fmla="*/ 48 w 96"/>
                <a:gd name="T5" fmla="*/ 0 h 95"/>
                <a:gd name="T6" fmla="*/ 1 w 96"/>
                <a:gd name="T7" fmla="*/ 48 h 95"/>
                <a:gd name="T8" fmla="*/ 48 w 96"/>
                <a:gd name="T9" fmla="*/ 95 h 95"/>
              </a:gdLst>
              <a:ahLst/>
              <a:cxnLst>
                <a:cxn ang="0">
                  <a:pos x="T0" y="T1"/>
                </a:cxn>
                <a:cxn ang="0">
                  <a:pos x="T2" y="T3"/>
                </a:cxn>
                <a:cxn ang="0">
                  <a:pos x="T4" y="T5"/>
                </a:cxn>
                <a:cxn ang="0">
                  <a:pos x="T6" y="T7"/>
                </a:cxn>
                <a:cxn ang="0">
                  <a:pos x="T8" y="T9"/>
                </a:cxn>
              </a:cxnLst>
              <a:rect l="0" t="0" r="r" b="b"/>
              <a:pathLst>
                <a:path w="96" h="95">
                  <a:moveTo>
                    <a:pt x="48" y="95"/>
                  </a:moveTo>
                  <a:cubicBezTo>
                    <a:pt x="74" y="95"/>
                    <a:pt x="96" y="74"/>
                    <a:pt x="96" y="48"/>
                  </a:cubicBezTo>
                  <a:cubicBezTo>
                    <a:pt x="96" y="22"/>
                    <a:pt x="75" y="0"/>
                    <a:pt x="48" y="0"/>
                  </a:cubicBezTo>
                  <a:cubicBezTo>
                    <a:pt x="22" y="0"/>
                    <a:pt x="1" y="21"/>
                    <a:pt x="1" y="48"/>
                  </a:cubicBezTo>
                  <a:cubicBezTo>
                    <a:pt x="0" y="74"/>
                    <a:pt x="22" y="95"/>
                    <a:pt x="48" y="9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9" name="Freeform 32"/>
            <p:cNvSpPr>
              <a:spLocks/>
            </p:cNvSpPr>
            <p:nvPr userDrawn="1"/>
          </p:nvSpPr>
          <p:spPr bwMode="auto">
            <a:xfrm>
              <a:off x="957331" y="-1134440"/>
              <a:ext cx="173055" cy="173055"/>
            </a:xfrm>
            <a:custGeom>
              <a:avLst/>
              <a:gdLst>
                <a:gd name="T0" fmla="*/ 56 w 113"/>
                <a:gd name="T1" fmla="*/ 112 h 113"/>
                <a:gd name="T2" fmla="*/ 113 w 113"/>
                <a:gd name="T3" fmla="*/ 56 h 113"/>
                <a:gd name="T4" fmla="*/ 57 w 113"/>
                <a:gd name="T5" fmla="*/ 0 h 113"/>
                <a:gd name="T6" fmla="*/ 0 w 113"/>
                <a:gd name="T7" fmla="*/ 56 h 113"/>
                <a:gd name="T8" fmla="*/ 56 w 113"/>
                <a:gd name="T9" fmla="*/ 112 h 113"/>
              </a:gdLst>
              <a:ahLst/>
              <a:cxnLst>
                <a:cxn ang="0">
                  <a:pos x="T0" y="T1"/>
                </a:cxn>
                <a:cxn ang="0">
                  <a:pos x="T2" y="T3"/>
                </a:cxn>
                <a:cxn ang="0">
                  <a:pos x="T4" y="T5"/>
                </a:cxn>
                <a:cxn ang="0">
                  <a:pos x="T6" y="T7"/>
                </a:cxn>
                <a:cxn ang="0">
                  <a:pos x="T8" y="T9"/>
                </a:cxn>
              </a:cxnLst>
              <a:rect l="0" t="0" r="r" b="b"/>
              <a:pathLst>
                <a:path w="113" h="113">
                  <a:moveTo>
                    <a:pt x="56" y="112"/>
                  </a:moveTo>
                  <a:cubicBezTo>
                    <a:pt x="87" y="113"/>
                    <a:pt x="112" y="87"/>
                    <a:pt x="113" y="56"/>
                  </a:cubicBezTo>
                  <a:cubicBezTo>
                    <a:pt x="113" y="25"/>
                    <a:pt x="88" y="0"/>
                    <a:pt x="57" y="0"/>
                  </a:cubicBezTo>
                  <a:cubicBezTo>
                    <a:pt x="25" y="0"/>
                    <a:pt x="0" y="25"/>
                    <a:pt x="0" y="56"/>
                  </a:cubicBezTo>
                  <a:cubicBezTo>
                    <a:pt x="0" y="87"/>
                    <a:pt x="25" y="112"/>
                    <a:pt x="56" y="1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0" name="Freeform 33"/>
            <p:cNvSpPr>
              <a:spLocks/>
            </p:cNvSpPr>
            <p:nvPr userDrawn="1"/>
          </p:nvSpPr>
          <p:spPr bwMode="auto">
            <a:xfrm>
              <a:off x="730295" y="-1143965"/>
              <a:ext cx="193695" cy="192107"/>
            </a:xfrm>
            <a:custGeom>
              <a:avLst/>
              <a:gdLst>
                <a:gd name="T0" fmla="*/ 63 w 127"/>
                <a:gd name="T1" fmla="*/ 125 h 126"/>
                <a:gd name="T2" fmla="*/ 126 w 127"/>
                <a:gd name="T3" fmla="*/ 63 h 126"/>
                <a:gd name="T4" fmla="*/ 64 w 127"/>
                <a:gd name="T5" fmla="*/ 0 h 126"/>
                <a:gd name="T6" fmla="*/ 1 w 127"/>
                <a:gd name="T7" fmla="*/ 62 h 126"/>
                <a:gd name="T8" fmla="*/ 63 w 127"/>
                <a:gd name="T9" fmla="*/ 125 h 126"/>
              </a:gdLst>
              <a:ahLst/>
              <a:cxnLst>
                <a:cxn ang="0">
                  <a:pos x="T0" y="T1"/>
                </a:cxn>
                <a:cxn ang="0">
                  <a:pos x="T2" y="T3"/>
                </a:cxn>
                <a:cxn ang="0">
                  <a:pos x="T4" y="T5"/>
                </a:cxn>
                <a:cxn ang="0">
                  <a:pos x="T6" y="T7"/>
                </a:cxn>
                <a:cxn ang="0">
                  <a:pos x="T8" y="T9"/>
                </a:cxn>
              </a:cxnLst>
              <a:rect l="0" t="0" r="r" b="b"/>
              <a:pathLst>
                <a:path w="127" h="126">
                  <a:moveTo>
                    <a:pt x="63" y="125"/>
                  </a:moveTo>
                  <a:cubicBezTo>
                    <a:pt x="98" y="126"/>
                    <a:pt x="126" y="98"/>
                    <a:pt x="126" y="63"/>
                  </a:cubicBezTo>
                  <a:cubicBezTo>
                    <a:pt x="127" y="28"/>
                    <a:pt x="99" y="0"/>
                    <a:pt x="64" y="0"/>
                  </a:cubicBezTo>
                  <a:cubicBezTo>
                    <a:pt x="29" y="0"/>
                    <a:pt x="1" y="28"/>
                    <a:pt x="1" y="62"/>
                  </a:cubicBezTo>
                  <a:cubicBezTo>
                    <a:pt x="0" y="97"/>
                    <a:pt x="28" y="125"/>
                    <a:pt x="63" y="12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1" name="Oval 34"/>
            <p:cNvSpPr>
              <a:spLocks noChangeArrowheads="1"/>
            </p:cNvSpPr>
            <p:nvPr userDrawn="1"/>
          </p:nvSpPr>
          <p:spPr bwMode="auto">
            <a:xfrm>
              <a:off x="2127440" y="-1259865"/>
              <a:ext cx="1588" cy="15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2" name="Oval 35"/>
            <p:cNvSpPr>
              <a:spLocks noChangeArrowheads="1"/>
            </p:cNvSpPr>
            <p:nvPr userDrawn="1"/>
          </p:nvSpPr>
          <p:spPr bwMode="auto">
            <a:xfrm>
              <a:off x="1894053" y="-1277329"/>
              <a:ext cx="33341" cy="333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3" name="Oval 36"/>
            <p:cNvSpPr>
              <a:spLocks noChangeArrowheads="1"/>
            </p:cNvSpPr>
            <p:nvPr userDrawn="1"/>
          </p:nvSpPr>
          <p:spPr bwMode="auto">
            <a:xfrm>
              <a:off x="1660667" y="-1294793"/>
              <a:ext cx="66682" cy="6668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4" name="Freeform 37"/>
            <p:cNvSpPr>
              <a:spLocks/>
            </p:cNvSpPr>
            <p:nvPr userDrawn="1"/>
          </p:nvSpPr>
          <p:spPr bwMode="auto">
            <a:xfrm>
              <a:off x="1428868" y="-1310670"/>
              <a:ext cx="96848" cy="95260"/>
            </a:xfrm>
            <a:custGeom>
              <a:avLst/>
              <a:gdLst>
                <a:gd name="T0" fmla="*/ 31 w 63"/>
                <a:gd name="T1" fmla="*/ 63 h 63"/>
                <a:gd name="T2" fmla="*/ 63 w 63"/>
                <a:gd name="T3" fmla="*/ 32 h 63"/>
                <a:gd name="T4" fmla="*/ 32 w 63"/>
                <a:gd name="T5" fmla="*/ 0 h 63"/>
                <a:gd name="T6" fmla="*/ 0 w 63"/>
                <a:gd name="T7" fmla="*/ 32 h 63"/>
                <a:gd name="T8" fmla="*/ 31 w 63"/>
                <a:gd name="T9" fmla="*/ 63 h 63"/>
              </a:gdLst>
              <a:ahLst/>
              <a:cxnLst>
                <a:cxn ang="0">
                  <a:pos x="T0" y="T1"/>
                </a:cxn>
                <a:cxn ang="0">
                  <a:pos x="T2" y="T3"/>
                </a:cxn>
                <a:cxn ang="0">
                  <a:pos x="T4" y="T5"/>
                </a:cxn>
                <a:cxn ang="0">
                  <a:pos x="T6" y="T7"/>
                </a:cxn>
                <a:cxn ang="0">
                  <a:pos x="T8" y="T9"/>
                </a:cxn>
              </a:cxnLst>
              <a:rect l="0" t="0" r="r" b="b"/>
              <a:pathLst>
                <a:path w="63" h="63">
                  <a:moveTo>
                    <a:pt x="31" y="63"/>
                  </a:moveTo>
                  <a:cubicBezTo>
                    <a:pt x="49" y="63"/>
                    <a:pt x="63" y="49"/>
                    <a:pt x="63" y="32"/>
                  </a:cubicBezTo>
                  <a:cubicBezTo>
                    <a:pt x="63" y="14"/>
                    <a:pt x="49" y="0"/>
                    <a:pt x="32" y="0"/>
                  </a:cubicBezTo>
                  <a:cubicBezTo>
                    <a:pt x="14" y="0"/>
                    <a:pt x="0" y="14"/>
                    <a:pt x="0" y="32"/>
                  </a:cubicBezTo>
                  <a:cubicBezTo>
                    <a:pt x="0" y="49"/>
                    <a:pt x="14" y="63"/>
                    <a:pt x="31" y="6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5" name="Freeform 38"/>
            <p:cNvSpPr>
              <a:spLocks/>
            </p:cNvSpPr>
            <p:nvPr userDrawn="1"/>
          </p:nvSpPr>
          <p:spPr bwMode="auto">
            <a:xfrm>
              <a:off x="1198656" y="-1326547"/>
              <a:ext cx="125425" cy="125425"/>
            </a:xfrm>
            <a:custGeom>
              <a:avLst/>
              <a:gdLst>
                <a:gd name="T0" fmla="*/ 41 w 82"/>
                <a:gd name="T1" fmla="*/ 82 h 82"/>
                <a:gd name="T2" fmla="*/ 82 w 82"/>
                <a:gd name="T3" fmla="*/ 41 h 82"/>
                <a:gd name="T4" fmla="*/ 41 w 82"/>
                <a:gd name="T5" fmla="*/ 0 h 82"/>
                <a:gd name="T6" fmla="*/ 0 w 82"/>
                <a:gd name="T7" fmla="*/ 41 h 82"/>
                <a:gd name="T8" fmla="*/ 41 w 82"/>
                <a:gd name="T9" fmla="*/ 82 h 82"/>
              </a:gdLst>
              <a:ahLst/>
              <a:cxnLst>
                <a:cxn ang="0">
                  <a:pos x="T0" y="T1"/>
                </a:cxn>
                <a:cxn ang="0">
                  <a:pos x="T2" y="T3"/>
                </a:cxn>
                <a:cxn ang="0">
                  <a:pos x="T4" y="T5"/>
                </a:cxn>
                <a:cxn ang="0">
                  <a:pos x="T6" y="T7"/>
                </a:cxn>
                <a:cxn ang="0">
                  <a:pos x="T8" y="T9"/>
                </a:cxn>
              </a:cxnLst>
              <a:rect l="0" t="0" r="r" b="b"/>
              <a:pathLst>
                <a:path w="82" h="82">
                  <a:moveTo>
                    <a:pt x="41" y="82"/>
                  </a:moveTo>
                  <a:cubicBezTo>
                    <a:pt x="63" y="82"/>
                    <a:pt x="81" y="64"/>
                    <a:pt x="82" y="41"/>
                  </a:cubicBezTo>
                  <a:cubicBezTo>
                    <a:pt x="82" y="19"/>
                    <a:pt x="63" y="0"/>
                    <a:pt x="41" y="0"/>
                  </a:cubicBezTo>
                  <a:cubicBezTo>
                    <a:pt x="18" y="0"/>
                    <a:pt x="0" y="18"/>
                    <a:pt x="0" y="41"/>
                  </a:cubicBezTo>
                  <a:cubicBezTo>
                    <a:pt x="0" y="63"/>
                    <a:pt x="18" y="82"/>
                    <a:pt x="41" y="8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6" name="Freeform 39"/>
            <p:cNvSpPr>
              <a:spLocks/>
            </p:cNvSpPr>
            <p:nvPr userDrawn="1"/>
          </p:nvSpPr>
          <p:spPr bwMode="auto">
            <a:xfrm>
              <a:off x="970033" y="-1337660"/>
              <a:ext cx="149240" cy="147653"/>
            </a:xfrm>
            <a:custGeom>
              <a:avLst/>
              <a:gdLst>
                <a:gd name="T0" fmla="*/ 49 w 98"/>
                <a:gd name="T1" fmla="*/ 97 h 97"/>
                <a:gd name="T2" fmla="*/ 98 w 98"/>
                <a:gd name="T3" fmla="*/ 49 h 97"/>
                <a:gd name="T4" fmla="*/ 49 w 98"/>
                <a:gd name="T5" fmla="*/ 0 h 97"/>
                <a:gd name="T6" fmla="*/ 0 w 98"/>
                <a:gd name="T7" fmla="*/ 48 h 97"/>
                <a:gd name="T8" fmla="*/ 49 w 98"/>
                <a:gd name="T9" fmla="*/ 97 h 97"/>
              </a:gdLst>
              <a:ahLst/>
              <a:cxnLst>
                <a:cxn ang="0">
                  <a:pos x="T0" y="T1"/>
                </a:cxn>
                <a:cxn ang="0">
                  <a:pos x="T2" y="T3"/>
                </a:cxn>
                <a:cxn ang="0">
                  <a:pos x="T4" y="T5"/>
                </a:cxn>
                <a:cxn ang="0">
                  <a:pos x="T6" y="T7"/>
                </a:cxn>
                <a:cxn ang="0">
                  <a:pos x="T8" y="T9"/>
                </a:cxn>
              </a:cxnLst>
              <a:rect l="0" t="0" r="r" b="b"/>
              <a:pathLst>
                <a:path w="98" h="97">
                  <a:moveTo>
                    <a:pt x="49" y="97"/>
                  </a:moveTo>
                  <a:cubicBezTo>
                    <a:pt x="76" y="97"/>
                    <a:pt x="98" y="76"/>
                    <a:pt x="98" y="49"/>
                  </a:cubicBezTo>
                  <a:cubicBezTo>
                    <a:pt x="98" y="22"/>
                    <a:pt x="76" y="0"/>
                    <a:pt x="49" y="0"/>
                  </a:cubicBezTo>
                  <a:cubicBezTo>
                    <a:pt x="22" y="0"/>
                    <a:pt x="0" y="21"/>
                    <a:pt x="0" y="48"/>
                  </a:cubicBezTo>
                  <a:cubicBezTo>
                    <a:pt x="0" y="75"/>
                    <a:pt x="22" y="97"/>
                    <a:pt x="49" y="9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7" name="Freeform 40"/>
            <p:cNvSpPr>
              <a:spLocks/>
            </p:cNvSpPr>
            <p:nvPr userDrawn="1"/>
          </p:nvSpPr>
          <p:spPr bwMode="auto">
            <a:xfrm>
              <a:off x="741409" y="-1350362"/>
              <a:ext cx="171468" cy="171468"/>
            </a:xfrm>
            <a:custGeom>
              <a:avLst/>
              <a:gdLst>
                <a:gd name="T0" fmla="*/ 56 w 112"/>
                <a:gd name="T1" fmla="*/ 112 h 112"/>
                <a:gd name="T2" fmla="*/ 112 w 112"/>
                <a:gd name="T3" fmla="*/ 56 h 112"/>
                <a:gd name="T4" fmla="*/ 56 w 112"/>
                <a:gd name="T5" fmla="*/ 0 h 112"/>
                <a:gd name="T6" fmla="*/ 0 w 112"/>
                <a:gd name="T7" fmla="*/ 56 h 112"/>
                <a:gd name="T8" fmla="*/ 56 w 112"/>
                <a:gd name="T9" fmla="*/ 112 h 112"/>
              </a:gdLst>
              <a:ahLst/>
              <a:cxnLst>
                <a:cxn ang="0">
                  <a:pos x="T0" y="T1"/>
                </a:cxn>
                <a:cxn ang="0">
                  <a:pos x="T2" y="T3"/>
                </a:cxn>
                <a:cxn ang="0">
                  <a:pos x="T4" y="T5"/>
                </a:cxn>
                <a:cxn ang="0">
                  <a:pos x="T6" y="T7"/>
                </a:cxn>
                <a:cxn ang="0">
                  <a:pos x="T8" y="T9"/>
                </a:cxn>
              </a:cxnLst>
              <a:rect l="0" t="0" r="r" b="b"/>
              <a:pathLst>
                <a:path w="112" h="112">
                  <a:moveTo>
                    <a:pt x="56" y="112"/>
                  </a:moveTo>
                  <a:cubicBezTo>
                    <a:pt x="87" y="112"/>
                    <a:pt x="112" y="87"/>
                    <a:pt x="112" y="56"/>
                  </a:cubicBezTo>
                  <a:cubicBezTo>
                    <a:pt x="112" y="25"/>
                    <a:pt x="87" y="0"/>
                    <a:pt x="56" y="0"/>
                  </a:cubicBezTo>
                  <a:cubicBezTo>
                    <a:pt x="26" y="0"/>
                    <a:pt x="0" y="25"/>
                    <a:pt x="0" y="56"/>
                  </a:cubicBezTo>
                  <a:cubicBezTo>
                    <a:pt x="0" y="86"/>
                    <a:pt x="25" y="112"/>
                    <a:pt x="56" y="1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8" name="Freeform 41"/>
            <p:cNvSpPr>
              <a:spLocks/>
            </p:cNvSpPr>
            <p:nvPr userDrawn="1"/>
          </p:nvSpPr>
          <p:spPr bwMode="auto">
            <a:xfrm>
              <a:off x="519136" y="-1358300"/>
              <a:ext cx="184169" cy="184169"/>
            </a:xfrm>
            <a:custGeom>
              <a:avLst/>
              <a:gdLst>
                <a:gd name="T0" fmla="*/ 60 w 121"/>
                <a:gd name="T1" fmla="*/ 121 h 121"/>
                <a:gd name="T2" fmla="*/ 121 w 121"/>
                <a:gd name="T3" fmla="*/ 61 h 121"/>
                <a:gd name="T4" fmla="*/ 61 w 121"/>
                <a:gd name="T5" fmla="*/ 0 h 121"/>
                <a:gd name="T6" fmla="*/ 0 w 121"/>
                <a:gd name="T7" fmla="*/ 60 h 121"/>
                <a:gd name="T8" fmla="*/ 60 w 121"/>
                <a:gd name="T9" fmla="*/ 121 h 121"/>
              </a:gdLst>
              <a:ahLst/>
              <a:cxnLst>
                <a:cxn ang="0">
                  <a:pos x="T0" y="T1"/>
                </a:cxn>
                <a:cxn ang="0">
                  <a:pos x="T2" y="T3"/>
                </a:cxn>
                <a:cxn ang="0">
                  <a:pos x="T4" y="T5"/>
                </a:cxn>
                <a:cxn ang="0">
                  <a:pos x="T6" y="T7"/>
                </a:cxn>
                <a:cxn ang="0">
                  <a:pos x="T8" y="T9"/>
                </a:cxn>
              </a:cxnLst>
              <a:rect l="0" t="0" r="r" b="b"/>
              <a:pathLst>
                <a:path w="121" h="121">
                  <a:moveTo>
                    <a:pt x="60" y="121"/>
                  </a:moveTo>
                  <a:cubicBezTo>
                    <a:pt x="93" y="121"/>
                    <a:pt x="121" y="94"/>
                    <a:pt x="121" y="61"/>
                  </a:cubicBezTo>
                  <a:cubicBezTo>
                    <a:pt x="121" y="27"/>
                    <a:pt x="94" y="0"/>
                    <a:pt x="61" y="0"/>
                  </a:cubicBezTo>
                  <a:cubicBezTo>
                    <a:pt x="27" y="0"/>
                    <a:pt x="0" y="27"/>
                    <a:pt x="0" y="60"/>
                  </a:cubicBezTo>
                  <a:cubicBezTo>
                    <a:pt x="0" y="93"/>
                    <a:pt x="27" y="121"/>
                    <a:pt x="60" y="1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9" name="Freeform 42"/>
            <p:cNvSpPr>
              <a:spLocks/>
            </p:cNvSpPr>
            <p:nvPr userDrawn="1"/>
          </p:nvSpPr>
          <p:spPr bwMode="auto">
            <a:xfrm>
              <a:off x="306389" y="-1366238"/>
              <a:ext cx="185757" cy="196870"/>
            </a:xfrm>
            <a:custGeom>
              <a:avLst/>
              <a:gdLst>
                <a:gd name="T0" fmla="*/ 57 w 122"/>
                <a:gd name="T1" fmla="*/ 129 h 129"/>
                <a:gd name="T2" fmla="*/ 122 w 122"/>
                <a:gd name="T3" fmla="*/ 65 h 129"/>
                <a:gd name="T4" fmla="*/ 58 w 122"/>
                <a:gd name="T5" fmla="*/ 1 h 129"/>
                <a:gd name="T6" fmla="*/ 0 w 122"/>
                <a:gd name="T7" fmla="*/ 37 h 129"/>
                <a:gd name="T8" fmla="*/ 0 w 122"/>
                <a:gd name="T9" fmla="*/ 93 h 129"/>
                <a:gd name="T10" fmla="*/ 57 w 122"/>
                <a:gd name="T11" fmla="*/ 129 h 129"/>
              </a:gdLst>
              <a:ahLst/>
              <a:cxnLst>
                <a:cxn ang="0">
                  <a:pos x="T0" y="T1"/>
                </a:cxn>
                <a:cxn ang="0">
                  <a:pos x="T2" y="T3"/>
                </a:cxn>
                <a:cxn ang="0">
                  <a:pos x="T4" y="T5"/>
                </a:cxn>
                <a:cxn ang="0">
                  <a:pos x="T6" y="T7"/>
                </a:cxn>
                <a:cxn ang="0">
                  <a:pos x="T8" y="T9"/>
                </a:cxn>
                <a:cxn ang="0">
                  <a:pos x="T10" y="T11"/>
                </a:cxn>
              </a:cxnLst>
              <a:rect l="0" t="0" r="r" b="b"/>
              <a:pathLst>
                <a:path w="122" h="129">
                  <a:moveTo>
                    <a:pt x="57" y="129"/>
                  </a:moveTo>
                  <a:cubicBezTo>
                    <a:pt x="93" y="129"/>
                    <a:pt x="121" y="100"/>
                    <a:pt x="122" y="65"/>
                  </a:cubicBezTo>
                  <a:cubicBezTo>
                    <a:pt x="122" y="30"/>
                    <a:pt x="93" y="1"/>
                    <a:pt x="58" y="1"/>
                  </a:cubicBezTo>
                  <a:cubicBezTo>
                    <a:pt x="32" y="0"/>
                    <a:pt x="10" y="15"/>
                    <a:pt x="0" y="37"/>
                  </a:cubicBezTo>
                  <a:cubicBezTo>
                    <a:pt x="0" y="93"/>
                    <a:pt x="0" y="93"/>
                    <a:pt x="0" y="93"/>
                  </a:cubicBezTo>
                  <a:cubicBezTo>
                    <a:pt x="10" y="114"/>
                    <a:pt x="32" y="129"/>
                    <a:pt x="57" y="1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0" name="Freeform 43"/>
            <p:cNvSpPr>
              <a:spLocks/>
            </p:cNvSpPr>
            <p:nvPr userDrawn="1"/>
          </p:nvSpPr>
          <p:spPr bwMode="auto">
            <a:xfrm>
              <a:off x="2127440" y="-1477375"/>
              <a:ext cx="1588" cy="1588"/>
            </a:xfrm>
            <a:custGeom>
              <a:avLst/>
              <a:gdLst>
                <a:gd name="T0" fmla="*/ 1 w 1"/>
                <a:gd name="T1" fmla="*/ 1 h 1"/>
                <a:gd name="T2" fmla="*/ 1 w 1"/>
                <a:gd name="T3" fmla="*/ 0 h 1"/>
                <a:gd name="T4" fmla="*/ 0 w 1"/>
                <a:gd name="T5" fmla="*/ 1 h 1"/>
                <a:gd name="T6" fmla="*/ 0 w 1"/>
                <a:gd name="T7" fmla="*/ 1 h 1"/>
                <a:gd name="T8" fmla="*/ 1 w 1"/>
                <a:gd name="T9" fmla="*/ 1 h 1"/>
              </a:gdLst>
              <a:ahLst/>
              <a:cxnLst>
                <a:cxn ang="0">
                  <a:pos x="T0" y="T1"/>
                </a:cxn>
                <a:cxn ang="0">
                  <a:pos x="T2" y="T3"/>
                </a:cxn>
                <a:cxn ang="0">
                  <a:pos x="T4" y="T5"/>
                </a:cxn>
                <a:cxn ang="0">
                  <a:pos x="T6" y="T7"/>
                </a:cxn>
                <a:cxn ang="0">
                  <a:pos x="T8" y="T9"/>
                </a:cxn>
              </a:cxnLst>
              <a:rect l="0" t="0" r="r" b="b"/>
              <a:pathLst>
                <a:path w="1" h="1">
                  <a:moveTo>
                    <a:pt x="1" y="1"/>
                  </a:moveTo>
                  <a:cubicBezTo>
                    <a:pt x="1" y="1"/>
                    <a:pt x="1" y="0"/>
                    <a:pt x="1" y="0"/>
                  </a:cubicBezTo>
                  <a:cubicBezTo>
                    <a:pt x="0" y="0"/>
                    <a:pt x="0" y="1"/>
                    <a:pt x="0" y="1"/>
                  </a:cubicBezTo>
                  <a:cubicBezTo>
                    <a:pt x="0" y="1"/>
                    <a:pt x="0" y="1"/>
                    <a:pt x="0" y="1"/>
                  </a:cubicBezTo>
                  <a:cubicBezTo>
                    <a:pt x="1" y="1"/>
                    <a:pt x="1" y="1"/>
                    <a:pt x="1"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1" name="Oval 44"/>
            <p:cNvSpPr>
              <a:spLocks noChangeArrowheads="1"/>
            </p:cNvSpPr>
            <p:nvPr userDrawn="1"/>
          </p:nvSpPr>
          <p:spPr bwMode="auto">
            <a:xfrm>
              <a:off x="1903579" y="-1483725"/>
              <a:ext cx="14289" cy="1428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2" name="Oval 45"/>
            <p:cNvSpPr>
              <a:spLocks noChangeArrowheads="1"/>
            </p:cNvSpPr>
            <p:nvPr userDrawn="1"/>
          </p:nvSpPr>
          <p:spPr bwMode="auto">
            <a:xfrm>
              <a:off x="1671780" y="-1499602"/>
              <a:ext cx="44455" cy="428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3" name="Freeform 46"/>
            <p:cNvSpPr>
              <a:spLocks/>
            </p:cNvSpPr>
            <p:nvPr userDrawn="1"/>
          </p:nvSpPr>
          <p:spPr bwMode="auto">
            <a:xfrm>
              <a:off x="1441569" y="-1515479"/>
              <a:ext cx="74620" cy="73032"/>
            </a:xfrm>
            <a:custGeom>
              <a:avLst/>
              <a:gdLst>
                <a:gd name="T0" fmla="*/ 24 w 49"/>
                <a:gd name="T1" fmla="*/ 48 h 48"/>
                <a:gd name="T2" fmla="*/ 48 w 49"/>
                <a:gd name="T3" fmla="*/ 24 h 48"/>
                <a:gd name="T4" fmla="*/ 24 w 49"/>
                <a:gd name="T5" fmla="*/ 0 h 48"/>
                <a:gd name="T6" fmla="*/ 0 w 49"/>
                <a:gd name="T7" fmla="*/ 24 h 48"/>
                <a:gd name="T8" fmla="*/ 24 w 49"/>
                <a:gd name="T9" fmla="*/ 48 h 48"/>
              </a:gdLst>
              <a:ahLst/>
              <a:cxnLst>
                <a:cxn ang="0">
                  <a:pos x="T0" y="T1"/>
                </a:cxn>
                <a:cxn ang="0">
                  <a:pos x="T2" y="T3"/>
                </a:cxn>
                <a:cxn ang="0">
                  <a:pos x="T4" y="T5"/>
                </a:cxn>
                <a:cxn ang="0">
                  <a:pos x="T6" y="T7"/>
                </a:cxn>
                <a:cxn ang="0">
                  <a:pos x="T8" y="T9"/>
                </a:cxn>
              </a:cxnLst>
              <a:rect l="0" t="0" r="r" b="b"/>
              <a:pathLst>
                <a:path w="49" h="48">
                  <a:moveTo>
                    <a:pt x="24" y="48"/>
                  </a:moveTo>
                  <a:cubicBezTo>
                    <a:pt x="37" y="48"/>
                    <a:pt x="48" y="38"/>
                    <a:pt x="48" y="24"/>
                  </a:cubicBezTo>
                  <a:cubicBezTo>
                    <a:pt x="49" y="11"/>
                    <a:pt x="38" y="0"/>
                    <a:pt x="24" y="0"/>
                  </a:cubicBezTo>
                  <a:cubicBezTo>
                    <a:pt x="11" y="0"/>
                    <a:pt x="0" y="10"/>
                    <a:pt x="0" y="24"/>
                  </a:cubicBezTo>
                  <a:cubicBezTo>
                    <a:pt x="0" y="37"/>
                    <a:pt x="11" y="48"/>
                    <a:pt x="24" y="4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4" name="Freeform 47"/>
            <p:cNvSpPr>
              <a:spLocks/>
            </p:cNvSpPr>
            <p:nvPr userDrawn="1"/>
          </p:nvSpPr>
          <p:spPr bwMode="auto">
            <a:xfrm>
              <a:off x="1211358" y="-1529768"/>
              <a:ext cx="100023" cy="100023"/>
            </a:xfrm>
            <a:custGeom>
              <a:avLst/>
              <a:gdLst>
                <a:gd name="T0" fmla="*/ 32 w 65"/>
                <a:gd name="T1" fmla="*/ 65 h 65"/>
                <a:gd name="T2" fmla="*/ 65 w 65"/>
                <a:gd name="T3" fmla="*/ 33 h 65"/>
                <a:gd name="T4" fmla="*/ 32 w 65"/>
                <a:gd name="T5" fmla="*/ 0 h 65"/>
                <a:gd name="T6" fmla="*/ 0 w 65"/>
                <a:gd name="T7" fmla="*/ 32 h 65"/>
                <a:gd name="T8" fmla="*/ 32 w 65"/>
                <a:gd name="T9" fmla="*/ 65 h 65"/>
              </a:gdLst>
              <a:ahLst/>
              <a:cxnLst>
                <a:cxn ang="0">
                  <a:pos x="T0" y="T1"/>
                </a:cxn>
                <a:cxn ang="0">
                  <a:pos x="T2" y="T3"/>
                </a:cxn>
                <a:cxn ang="0">
                  <a:pos x="T4" y="T5"/>
                </a:cxn>
                <a:cxn ang="0">
                  <a:pos x="T6" y="T7"/>
                </a:cxn>
                <a:cxn ang="0">
                  <a:pos x="T8" y="T9"/>
                </a:cxn>
              </a:cxnLst>
              <a:rect l="0" t="0" r="r" b="b"/>
              <a:pathLst>
                <a:path w="65" h="65">
                  <a:moveTo>
                    <a:pt x="32" y="65"/>
                  </a:moveTo>
                  <a:cubicBezTo>
                    <a:pt x="50" y="65"/>
                    <a:pt x="65" y="51"/>
                    <a:pt x="65" y="33"/>
                  </a:cubicBezTo>
                  <a:cubicBezTo>
                    <a:pt x="65" y="15"/>
                    <a:pt x="50" y="0"/>
                    <a:pt x="32" y="0"/>
                  </a:cubicBezTo>
                  <a:cubicBezTo>
                    <a:pt x="14" y="0"/>
                    <a:pt x="0" y="14"/>
                    <a:pt x="0" y="32"/>
                  </a:cubicBezTo>
                  <a:cubicBezTo>
                    <a:pt x="0" y="50"/>
                    <a:pt x="14" y="65"/>
                    <a:pt x="32" y="6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5" name="Freeform 48"/>
            <p:cNvSpPr>
              <a:spLocks/>
            </p:cNvSpPr>
            <p:nvPr userDrawn="1"/>
          </p:nvSpPr>
          <p:spPr bwMode="auto">
            <a:xfrm>
              <a:off x="982734" y="-1540881"/>
              <a:ext cx="123838" cy="122250"/>
            </a:xfrm>
            <a:custGeom>
              <a:avLst/>
              <a:gdLst>
                <a:gd name="T0" fmla="*/ 40 w 81"/>
                <a:gd name="T1" fmla="*/ 80 h 80"/>
                <a:gd name="T2" fmla="*/ 81 w 81"/>
                <a:gd name="T3" fmla="*/ 40 h 80"/>
                <a:gd name="T4" fmla="*/ 41 w 81"/>
                <a:gd name="T5" fmla="*/ 0 h 80"/>
                <a:gd name="T6" fmla="*/ 0 w 81"/>
                <a:gd name="T7" fmla="*/ 40 h 80"/>
                <a:gd name="T8" fmla="*/ 40 w 81"/>
                <a:gd name="T9" fmla="*/ 80 h 80"/>
              </a:gdLst>
              <a:ahLst/>
              <a:cxnLst>
                <a:cxn ang="0">
                  <a:pos x="T0" y="T1"/>
                </a:cxn>
                <a:cxn ang="0">
                  <a:pos x="T2" y="T3"/>
                </a:cxn>
                <a:cxn ang="0">
                  <a:pos x="T4" y="T5"/>
                </a:cxn>
                <a:cxn ang="0">
                  <a:pos x="T6" y="T7"/>
                </a:cxn>
                <a:cxn ang="0">
                  <a:pos x="T8" y="T9"/>
                </a:cxn>
              </a:cxnLst>
              <a:rect l="0" t="0" r="r" b="b"/>
              <a:pathLst>
                <a:path w="81" h="80">
                  <a:moveTo>
                    <a:pt x="40" y="80"/>
                  </a:moveTo>
                  <a:cubicBezTo>
                    <a:pt x="62" y="80"/>
                    <a:pt x="81" y="62"/>
                    <a:pt x="81" y="40"/>
                  </a:cubicBezTo>
                  <a:cubicBezTo>
                    <a:pt x="81" y="18"/>
                    <a:pt x="63" y="0"/>
                    <a:pt x="41" y="0"/>
                  </a:cubicBezTo>
                  <a:cubicBezTo>
                    <a:pt x="19" y="0"/>
                    <a:pt x="1" y="17"/>
                    <a:pt x="0" y="40"/>
                  </a:cubicBezTo>
                  <a:cubicBezTo>
                    <a:pt x="0" y="62"/>
                    <a:pt x="18" y="80"/>
                    <a:pt x="40" y="8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6" name="Freeform 49"/>
            <p:cNvSpPr>
              <a:spLocks/>
            </p:cNvSpPr>
            <p:nvPr userDrawn="1"/>
          </p:nvSpPr>
          <p:spPr bwMode="auto">
            <a:xfrm>
              <a:off x="757286" y="-1553583"/>
              <a:ext cx="142890" cy="142890"/>
            </a:xfrm>
            <a:custGeom>
              <a:avLst/>
              <a:gdLst>
                <a:gd name="T0" fmla="*/ 47 w 94"/>
                <a:gd name="T1" fmla="*/ 94 h 94"/>
                <a:gd name="T2" fmla="*/ 94 w 94"/>
                <a:gd name="T3" fmla="*/ 47 h 94"/>
                <a:gd name="T4" fmla="*/ 47 w 94"/>
                <a:gd name="T5" fmla="*/ 0 h 94"/>
                <a:gd name="T6" fmla="*/ 0 w 94"/>
                <a:gd name="T7" fmla="*/ 47 h 94"/>
                <a:gd name="T8" fmla="*/ 47 w 94"/>
                <a:gd name="T9" fmla="*/ 94 h 94"/>
              </a:gdLst>
              <a:ahLst/>
              <a:cxnLst>
                <a:cxn ang="0">
                  <a:pos x="T0" y="T1"/>
                </a:cxn>
                <a:cxn ang="0">
                  <a:pos x="T2" y="T3"/>
                </a:cxn>
                <a:cxn ang="0">
                  <a:pos x="T4" y="T5"/>
                </a:cxn>
                <a:cxn ang="0">
                  <a:pos x="T6" y="T7"/>
                </a:cxn>
                <a:cxn ang="0">
                  <a:pos x="T8" y="T9"/>
                </a:cxn>
              </a:cxnLst>
              <a:rect l="0" t="0" r="r" b="b"/>
              <a:pathLst>
                <a:path w="94" h="94">
                  <a:moveTo>
                    <a:pt x="47" y="94"/>
                  </a:moveTo>
                  <a:cubicBezTo>
                    <a:pt x="72" y="94"/>
                    <a:pt x="93" y="73"/>
                    <a:pt x="94" y="47"/>
                  </a:cubicBezTo>
                  <a:cubicBezTo>
                    <a:pt x="94" y="22"/>
                    <a:pt x="73" y="1"/>
                    <a:pt x="47" y="0"/>
                  </a:cubicBezTo>
                  <a:cubicBezTo>
                    <a:pt x="21" y="0"/>
                    <a:pt x="0" y="21"/>
                    <a:pt x="0" y="47"/>
                  </a:cubicBezTo>
                  <a:cubicBezTo>
                    <a:pt x="0" y="73"/>
                    <a:pt x="21" y="94"/>
                    <a:pt x="47" y="9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7" name="Freeform 50"/>
            <p:cNvSpPr>
              <a:spLocks/>
            </p:cNvSpPr>
            <p:nvPr userDrawn="1"/>
          </p:nvSpPr>
          <p:spPr bwMode="auto">
            <a:xfrm>
              <a:off x="531837" y="-1561521"/>
              <a:ext cx="158766" cy="157179"/>
            </a:xfrm>
            <a:custGeom>
              <a:avLst/>
              <a:gdLst>
                <a:gd name="T0" fmla="*/ 52 w 104"/>
                <a:gd name="T1" fmla="*/ 103 h 103"/>
                <a:gd name="T2" fmla="*/ 103 w 104"/>
                <a:gd name="T3" fmla="*/ 52 h 103"/>
                <a:gd name="T4" fmla="*/ 52 w 104"/>
                <a:gd name="T5" fmla="*/ 0 h 103"/>
                <a:gd name="T6" fmla="*/ 0 w 104"/>
                <a:gd name="T7" fmla="*/ 51 h 103"/>
                <a:gd name="T8" fmla="*/ 52 w 104"/>
                <a:gd name="T9" fmla="*/ 103 h 103"/>
              </a:gdLst>
              <a:ahLst/>
              <a:cxnLst>
                <a:cxn ang="0">
                  <a:pos x="T0" y="T1"/>
                </a:cxn>
                <a:cxn ang="0">
                  <a:pos x="T2" y="T3"/>
                </a:cxn>
                <a:cxn ang="0">
                  <a:pos x="T4" y="T5"/>
                </a:cxn>
                <a:cxn ang="0">
                  <a:pos x="T6" y="T7"/>
                </a:cxn>
                <a:cxn ang="0">
                  <a:pos x="T8" y="T9"/>
                </a:cxn>
              </a:cxnLst>
              <a:rect l="0" t="0" r="r" b="b"/>
              <a:pathLst>
                <a:path w="104" h="103">
                  <a:moveTo>
                    <a:pt x="52" y="103"/>
                  </a:moveTo>
                  <a:cubicBezTo>
                    <a:pt x="80" y="103"/>
                    <a:pt x="103" y="80"/>
                    <a:pt x="103" y="52"/>
                  </a:cubicBezTo>
                  <a:cubicBezTo>
                    <a:pt x="104" y="23"/>
                    <a:pt x="81" y="0"/>
                    <a:pt x="52" y="0"/>
                  </a:cubicBezTo>
                  <a:cubicBezTo>
                    <a:pt x="24" y="0"/>
                    <a:pt x="1" y="23"/>
                    <a:pt x="0" y="51"/>
                  </a:cubicBezTo>
                  <a:cubicBezTo>
                    <a:pt x="0" y="80"/>
                    <a:pt x="23" y="103"/>
                    <a:pt x="52" y="10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8" name="Freeform 51"/>
            <p:cNvSpPr>
              <a:spLocks/>
            </p:cNvSpPr>
            <p:nvPr userDrawn="1"/>
          </p:nvSpPr>
          <p:spPr bwMode="auto">
            <a:xfrm>
              <a:off x="311152" y="-1567872"/>
              <a:ext cx="168292" cy="168292"/>
            </a:xfrm>
            <a:custGeom>
              <a:avLst/>
              <a:gdLst>
                <a:gd name="T0" fmla="*/ 55 w 110"/>
                <a:gd name="T1" fmla="*/ 110 h 110"/>
                <a:gd name="T2" fmla="*/ 110 w 110"/>
                <a:gd name="T3" fmla="*/ 55 h 110"/>
                <a:gd name="T4" fmla="*/ 55 w 110"/>
                <a:gd name="T5" fmla="*/ 0 h 110"/>
                <a:gd name="T6" fmla="*/ 0 w 110"/>
                <a:gd name="T7" fmla="*/ 55 h 110"/>
                <a:gd name="T8" fmla="*/ 55 w 110"/>
                <a:gd name="T9" fmla="*/ 110 h 110"/>
              </a:gdLst>
              <a:ahLst/>
              <a:cxnLst>
                <a:cxn ang="0">
                  <a:pos x="T0" y="T1"/>
                </a:cxn>
                <a:cxn ang="0">
                  <a:pos x="T2" y="T3"/>
                </a:cxn>
                <a:cxn ang="0">
                  <a:pos x="T4" y="T5"/>
                </a:cxn>
                <a:cxn ang="0">
                  <a:pos x="T6" y="T7"/>
                </a:cxn>
                <a:cxn ang="0">
                  <a:pos x="T8" y="T9"/>
                </a:cxn>
              </a:cxnLst>
              <a:rect l="0" t="0" r="r" b="b"/>
              <a:pathLst>
                <a:path w="110" h="110">
                  <a:moveTo>
                    <a:pt x="55" y="110"/>
                  </a:moveTo>
                  <a:cubicBezTo>
                    <a:pt x="85" y="110"/>
                    <a:pt x="110" y="86"/>
                    <a:pt x="110" y="55"/>
                  </a:cubicBezTo>
                  <a:cubicBezTo>
                    <a:pt x="110" y="25"/>
                    <a:pt x="86" y="0"/>
                    <a:pt x="55" y="0"/>
                  </a:cubicBezTo>
                  <a:cubicBezTo>
                    <a:pt x="25" y="0"/>
                    <a:pt x="0" y="24"/>
                    <a:pt x="0" y="55"/>
                  </a:cubicBezTo>
                  <a:cubicBezTo>
                    <a:pt x="0" y="85"/>
                    <a:pt x="24" y="110"/>
                    <a:pt x="55" y="1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9" name="Oval 52"/>
            <p:cNvSpPr>
              <a:spLocks noChangeArrowheads="1"/>
            </p:cNvSpPr>
            <p:nvPr userDrawn="1"/>
          </p:nvSpPr>
          <p:spPr bwMode="auto">
            <a:xfrm>
              <a:off x="1911518" y="-1694885"/>
              <a:ext cx="1588" cy="15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0" name="Freeform 53"/>
            <p:cNvSpPr>
              <a:spLocks/>
            </p:cNvSpPr>
            <p:nvPr userDrawn="1"/>
          </p:nvSpPr>
          <p:spPr bwMode="auto">
            <a:xfrm>
              <a:off x="1686069" y="-1702823"/>
              <a:ext cx="19052" cy="17464"/>
            </a:xfrm>
            <a:custGeom>
              <a:avLst/>
              <a:gdLst>
                <a:gd name="T0" fmla="*/ 6 w 13"/>
                <a:gd name="T1" fmla="*/ 12 h 12"/>
                <a:gd name="T2" fmla="*/ 13 w 13"/>
                <a:gd name="T3" fmla="*/ 6 h 12"/>
                <a:gd name="T4" fmla="*/ 7 w 13"/>
                <a:gd name="T5" fmla="*/ 0 h 12"/>
                <a:gd name="T6" fmla="*/ 0 w 13"/>
                <a:gd name="T7" fmla="*/ 6 h 12"/>
                <a:gd name="T8" fmla="*/ 6 w 13"/>
                <a:gd name="T9" fmla="*/ 12 h 12"/>
              </a:gdLst>
              <a:ahLst/>
              <a:cxnLst>
                <a:cxn ang="0">
                  <a:pos x="T0" y="T1"/>
                </a:cxn>
                <a:cxn ang="0">
                  <a:pos x="T2" y="T3"/>
                </a:cxn>
                <a:cxn ang="0">
                  <a:pos x="T4" y="T5"/>
                </a:cxn>
                <a:cxn ang="0">
                  <a:pos x="T6" y="T7"/>
                </a:cxn>
                <a:cxn ang="0">
                  <a:pos x="T8" y="T9"/>
                </a:cxn>
              </a:cxnLst>
              <a:rect l="0" t="0" r="r" b="b"/>
              <a:pathLst>
                <a:path w="13" h="12">
                  <a:moveTo>
                    <a:pt x="6" y="12"/>
                  </a:moveTo>
                  <a:cubicBezTo>
                    <a:pt x="10" y="12"/>
                    <a:pt x="13" y="9"/>
                    <a:pt x="13" y="6"/>
                  </a:cubicBezTo>
                  <a:cubicBezTo>
                    <a:pt x="13" y="2"/>
                    <a:pt x="10" y="0"/>
                    <a:pt x="7" y="0"/>
                  </a:cubicBezTo>
                  <a:cubicBezTo>
                    <a:pt x="3" y="0"/>
                    <a:pt x="0" y="2"/>
                    <a:pt x="0" y="6"/>
                  </a:cubicBezTo>
                  <a:cubicBezTo>
                    <a:pt x="0" y="9"/>
                    <a:pt x="3" y="12"/>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1" name="Freeform 54"/>
            <p:cNvSpPr>
              <a:spLocks/>
            </p:cNvSpPr>
            <p:nvPr userDrawn="1"/>
          </p:nvSpPr>
          <p:spPr bwMode="auto">
            <a:xfrm>
              <a:off x="1454270" y="-1718699"/>
              <a:ext cx="49218" cy="47630"/>
            </a:xfrm>
            <a:custGeom>
              <a:avLst/>
              <a:gdLst>
                <a:gd name="T0" fmla="*/ 16 w 32"/>
                <a:gd name="T1" fmla="*/ 31 h 31"/>
                <a:gd name="T2" fmla="*/ 31 w 32"/>
                <a:gd name="T3" fmla="*/ 15 h 31"/>
                <a:gd name="T4" fmla="*/ 16 w 32"/>
                <a:gd name="T5" fmla="*/ 0 h 31"/>
                <a:gd name="T6" fmla="*/ 0 w 32"/>
                <a:gd name="T7" fmla="*/ 15 h 31"/>
                <a:gd name="T8" fmla="*/ 16 w 32"/>
                <a:gd name="T9" fmla="*/ 31 h 31"/>
              </a:gdLst>
              <a:ahLst/>
              <a:cxnLst>
                <a:cxn ang="0">
                  <a:pos x="T0" y="T1"/>
                </a:cxn>
                <a:cxn ang="0">
                  <a:pos x="T2" y="T3"/>
                </a:cxn>
                <a:cxn ang="0">
                  <a:pos x="T4" y="T5"/>
                </a:cxn>
                <a:cxn ang="0">
                  <a:pos x="T6" y="T7"/>
                </a:cxn>
                <a:cxn ang="0">
                  <a:pos x="T8" y="T9"/>
                </a:cxn>
              </a:cxnLst>
              <a:rect l="0" t="0" r="r" b="b"/>
              <a:pathLst>
                <a:path w="32" h="31">
                  <a:moveTo>
                    <a:pt x="16" y="31"/>
                  </a:moveTo>
                  <a:cubicBezTo>
                    <a:pt x="24" y="31"/>
                    <a:pt x="31" y="24"/>
                    <a:pt x="31" y="15"/>
                  </a:cubicBezTo>
                  <a:cubicBezTo>
                    <a:pt x="32" y="7"/>
                    <a:pt x="24" y="0"/>
                    <a:pt x="16" y="0"/>
                  </a:cubicBezTo>
                  <a:cubicBezTo>
                    <a:pt x="7" y="0"/>
                    <a:pt x="0" y="7"/>
                    <a:pt x="0" y="15"/>
                  </a:cubicBezTo>
                  <a:cubicBezTo>
                    <a:pt x="0" y="24"/>
                    <a:pt x="7" y="31"/>
                    <a:pt x="16" y="3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2" name="Freeform 55"/>
            <p:cNvSpPr>
              <a:spLocks/>
            </p:cNvSpPr>
            <p:nvPr userDrawn="1"/>
          </p:nvSpPr>
          <p:spPr bwMode="auto">
            <a:xfrm>
              <a:off x="1225647" y="-1732988"/>
              <a:ext cx="73033" cy="73032"/>
            </a:xfrm>
            <a:custGeom>
              <a:avLst/>
              <a:gdLst>
                <a:gd name="T0" fmla="*/ 24 w 48"/>
                <a:gd name="T1" fmla="*/ 47 h 47"/>
                <a:gd name="T2" fmla="*/ 48 w 48"/>
                <a:gd name="T3" fmla="*/ 24 h 47"/>
                <a:gd name="T4" fmla="*/ 24 w 48"/>
                <a:gd name="T5" fmla="*/ 0 h 47"/>
                <a:gd name="T6" fmla="*/ 0 w 48"/>
                <a:gd name="T7" fmla="*/ 24 h 47"/>
                <a:gd name="T8" fmla="*/ 24 w 48"/>
                <a:gd name="T9" fmla="*/ 47 h 47"/>
              </a:gdLst>
              <a:ahLst/>
              <a:cxnLst>
                <a:cxn ang="0">
                  <a:pos x="T0" y="T1"/>
                </a:cxn>
                <a:cxn ang="0">
                  <a:pos x="T2" y="T3"/>
                </a:cxn>
                <a:cxn ang="0">
                  <a:pos x="T4" y="T5"/>
                </a:cxn>
                <a:cxn ang="0">
                  <a:pos x="T6" y="T7"/>
                </a:cxn>
                <a:cxn ang="0">
                  <a:pos x="T8" y="T9"/>
                </a:cxn>
              </a:cxnLst>
              <a:rect l="0" t="0" r="r" b="b"/>
              <a:pathLst>
                <a:path w="48" h="47">
                  <a:moveTo>
                    <a:pt x="24" y="47"/>
                  </a:moveTo>
                  <a:cubicBezTo>
                    <a:pt x="37" y="47"/>
                    <a:pt x="47" y="37"/>
                    <a:pt x="48" y="24"/>
                  </a:cubicBezTo>
                  <a:cubicBezTo>
                    <a:pt x="48" y="11"/>
                    <a:pt x="37" y="0"/>
                    <a:pt x="24" y="0"/>
                  </a:cubicBezTo>
                  <a:cubicBezTo>
                    <a:pt x="11" y="0"/>
                    <a:pt x="0" y="11"/>
                    <a:pt x="0" y="24"/>
                  </a:cubicBezTo>
                  <a:cubicBezTo>
                    <a:pt x="0" y="37"/>
                    <a:pt x="11" y="47"/>
                    <a:pt x="24" y="4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3" name="Freeform 56"/>
            <p:cNvSpPr>
              <a:spLocks/>
            </p:cNvSpPr>
            <p:nvPr userDrawn="1"/>
          </p:nvSpPr>
          <p:spPr bwMode="auto">
            <a:xfrm>
              <a:off x="998611" y="-1744102"/>
              <a:ext cx="93672" cy="93672"/>
            </a:xfrm>
            <a:custGeom>
              <a:avLst/>
              <a:gdLst>
                <a:gd name="T0" fmla="*/ 31 w 62"/>
                <a:gd name="T1" fmla="*/ 62 h 62"/>
                <a:gd name="T2" fmla="*/ 62 w 62"/>
                <a:gd name="T3" fmla="*/ 31 h 62"/>
                <a:gd name="T4" fmla="*/ 31 w 62"/>
                <a:gd name="T5" fmla="*/ 0 h 62"/>
                <a:gd name="T6" fmla="*/ 0 w 62"/>
                <a:gd name="T7" fmla="*/ 31 h 62"/>
                <a:gd name="T8" fmla="*/ 31 w 62"/>
                <a:gd name="T9" fmla="*/ 62 h 62"/>
              </a:gdLst>
              <a:ahLst/>
              <a:cxnLst>
                <a:cxn ang="0">
                  <a:pos x="T0" y="T1"/>
                </a:cxn>
                <a:cxn ang="0">
                  <a:pos x="T2" y="T3"/>
                </a:cxn>
                <a:cxn ang="0">
                  <a:pos x="T4" y="T5"/>
                </a:cxn>
                <a:cxn ang="0">
                  <a:pos x="T6" y="T7"/>
                </a:cxn>
                <a:cxn ang="0">
                  <a:pos x="T8" y="T9"/>
                </a:cxn>
              </a:cxnLst>
              <a:rect l="0" t="0" r="r" b="b"/>
              <a:pathLst>
                <a:path w="62" h="62">
                  <a:moveTo>
                    <a:pt x="31" y="62"/>
                  </a:moveTo>
                  <a:cubicBezTo>
                    <a:pt x="48" y="62"/>
                    <a:pt x="62" y="48"/>
                    <a:pt x="62" y="31"/>
                  </a:cubicBezTo>
                  <a:cubicBezTo>
                    <a:pt x="62" y="14"/>
                    <a:pt x="48" y="1"/>
                    <a:pt x="31" y="0"/>
                  </a:cubicBezTo>
                  <a:cubicBezTo>
                    <a:pt x="14" y="0"/>
                    <a:pt x="1" y="14"/>
                    <a:pt x="0" y="31"/>
                  </a:cubicBezTo>
                  <a:cubicBezTo>
                    <a:pt x="0" y="48"/>
                    <a:pt x="14" y="62"/>
                    <a:pt x="31"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4" name="Freeform 57"/>
            <p:cNvSpPr>
              <a:spLocks/>
            </p:cNvSpPr>
            <p:nvPr userDrawn="1"/>
          </p:nvSpPr>
          <p:spPr bwMode="auto">
            <a:xfrm>
              <a:off x="771575" y="-1755216"/>
              <a:ext cx="114312" cy="112724"/>
            </a:xfrm>
            <a:custGeom>
              <a:avLst/>
              <a:gdLst>
                <a:gd name="T0" fmla="*/ 37 w 74"/>
                <a:gd name="T1" fmla="*/ 74 h 74"/>
                <a:gd name="T2" fmla="*/ 74 w 74"/>
                <a:gd name="T3" fmla="*/ 38 h 74"/>
                <a:gd name="T4" fmla="*/ 37 w 74"/>
                <a:gd name="T5" fmla="*/ 1 h 74"/>
                <a:gd name="T6" fmla="*/ 0 w 74"/>
                <a:gd name="T7" fmla="*/ 37 h 74"/>
                <a:gd name="T8" fmla="*/ 37 w 74"/>
                <a:gd name="T9" fmla="*/ 74 h 74"/>
              </a:gdLst>
              <a:ahLst/>
              <a:cxnLst>
                <a:cxn ang="0">
                  <a:pos x="T0" y="T1"/>
                </a:cxn>
                <a:cxn ang="0">
                  <a:pos x="T2" y="T3"/>
                </a:cxn>
                <a:cxn ang="0">
                  <a:pos x="T4" y="T5"/>
                </a:cxn>
                <a:cxn ang="0">
                  <a:pos x="T6" y="T7"/>
                </a:cxn>
                <a:cxn ang="0">
                  <a:pos x="T8" y="T9"/>
                </a:cxn>
              </a:cxnLst>
              <a:rect l="0" t="0" r="r" b="b"/>
              <a:pathLst>
                <a:path w="74" h="74">
                  <a:moveTo>
                    <a:pt x="37" y="74"/>
                  </a:moveTo>
                  <a:cubicBezTo>
                    <a:pt x="58" y="74"/>
                    <a:pt x="74" y="58"/>
                    <a:pt x="74" y="38"/>
                  </a:cubicBezTo>
                  <a:cubicBezTo>
                    <a:pt x="74" y="17"/>
                    <a:pt x="58" y="1"/>
                    <a:pt x="37" y="1"/>
                  </a:cubicBezTo>
                  <a:cubicBezTo>
                    <a:pt x="17" y="0"/>
                    <a:pt x="0" y="17"/>
                    <a:pt x="0" y="37"/>
                  </a:cubicBezTo>
                  <a:cubicBezTo>
                    <a:pt x="0" y="58"/>
                    <a:pt x="17" y="74"/>
                    <a:pt x="37"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5" name="Freeform 58"/>
            <p:cNvSpPr>
              <a:spLocks/>
            </p:cNvSpPr>
            <p:nvPr userDrawn="1"/>
          </p:nvSpPr>
          <p:spPr bwMode="auto">
            <a:xfrm>
              <a:off x="549302" y="-1763154"/>
              <a:ext cx="127013" cy="127013"/>
            </a:xfrm>
            <a:custGeom>
              <a:avLst/>
              <a:gdLst>
                <a:gd name="T0" fmla="*/ 41 w 83"/>
                <a:gd name="T1" fmla="*/ 83 h 83"/>
                <a:gd name="T2" fmla="*/ 83 w 83"/>
                <a:gd name="T3" fmla="*/ 42 h 83"/>
                <a:gd name="T4" fmla="*/ 42 w 83"/>
                <a:gd name="T5" fmla="*/ 1 h 83"/>
                <a:gd name="T6" fmla="*/ 0 w 83"/>
                <a:gd name="T7" fmla="*/ 42 h 83"/>
                <a:gd name="T8" fmla="*/ 41 w 83"/>
                <a:gd name="T9" fmla="*/ 83 h 83"/>
              </a:gdLst>
              <a:ahLst/>
              <a:cxnLst>
                <a:cxn ang="0">
                  <a:pos x="T0" y="T1"/>
                </a:cxn>
                <a:cxn ang="0">
                  <a:pos x="T2" y="T3"/>
                </a:cxn>
                <a:cxn ang="0">
                  <a:pos x="T4" y="T5"/>
                </a:cxn>
                <a:cxn ang="0">
                  <a:pos x="T6" y="T7"/>
                </a:cxn>
                <a:cxn ang="0">
                  <a:pos x="T8" y="T9"/>
                </a:cxn>
              </a:cxnLst>
              <a:rect l="0" t="0" r="r" b="b"/>
              <a:pathLst>
                <a:path w="83" h="83">
                  <a:moveTo>
                    <a:pt x="41" y="83"/>
                  </a:moveTo>
                  <a:cubicBezTo>
                    <a:pt x="64" y="83"/>
                    <a:pt x="83" y="65"/>
                    <a:pt x="83" y="42"/>
                  </a:cubicBezTo>
                  <a:cubicBezTo>
                    <a:pt x="83" y="19"/>
                    <a:pt x="65" y="1"/>
                    <a:pt x="42" y="1"/>
                  </a:cubicBezTo>
                  <a:cubicBezTo>
                    <a:pt x="19" y="0"/>
                    <a:pt x="0" y="19"/>
                    <a:pt x="0" y="42"/>
                  </a:cubicBezTo>
                  <a:cubicBezTo>
                    <a:pt x="0" y="64"/>
                    <a:pt x="19" y="83"/>
                    <a:pt x="41" y="8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6" name="Oval 59"/>
            <p:cNvSpPr>
              <a:spLocks noChangeArrowheads="1"/>
            </p:cNvSpPr>
            <p:nvPr userDrawn="1"/>
          </p:nvSpPr>
          <p:spPr bwMode="auto">
            <a:xfrm>
              <a:off x="327029" y="-1767917"/>
              <a:ext cx="136539" cy="13653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7" name="Oval 60"/>
            <p:cNvSpPr>
              <a:spLocks noChangeArrowheads="1"/>
            </p:cNvSpPr>
            <p:nvPr userDrawn="1"/>
          </p:nvSpPr>
          <p:spPr bwMode="auto">
            <a:xfrm>
              <a:off x="1695595" y="-1910807"/>
              <a:ext cx="1588" cy="15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8" name="Freeform 61"/>
            <p:cNvSpPr>
              <a:spLocks/>
            </p:cNvSpPr>
            <p:nvPr userDrawn="1"/>
          </p:nvSpPr>
          <p:spPr bwMode="auto">
            <a:xfrm>
              <a:off x="1470147" y="-1920333"/>
              <a:ext cx="19052" cy="19052"/>
            </a:xfrm>
            <a:custGeom>
              <a:avLst/>
              <a:gdLst>
                <a:gd name="T0" fmla="*/ 6 w 12"/>
                <a:gd name="T1" fmla="*/ 12 h 12"/>
                <a:gd name="T2" fmla="*/ 12 w 12"/>
                <a:gd name="T3" fmla="*/ 6 h 12"/>
                <a:gd name="T4" fmla="*/ 6 w 12"/>
                <a:gd name="T5" fmla="*/ 0 h 12"/>
                <a:gd name="T6" fmla="*/ 0 w 12"/>
                <a:gd name="T7" fmla="*/ 6 h 12"/>
                <a:gd name="T8" fmla="*/ 6 w 12"/>
                <a:gd name="T9" fmla="*/ 12 h 12"/>
              </a:gdLst>
              <a:ahLst/>
              <a:cxnLst>
                <a:cxn ang="0">
                  <a:pos x="T0" y="T1"/>
                </a:cxn>
                <a:cxn ang="0">
                  <a:pos x="T2" y="T3"/>
                </a:cxn>
                <a:cxn ang="0">
                  <a:pos x="T4" y="T5"/>
                </a:cxn>
                <a:cxn ang="0">
                  <a:pos x="T6" y="T7"/>
                </a:cxn>
                <a:cxn ang="0">
                  <a:pos x="T8" y="T9"/>
                </a:cxn>
              </a:cxnLst>
              <a:rect l="0" t="0" r="r" b="b"/>
              <a:pathLst>
                <a:path w="12" h="12">
                  <a:moveTo>
                    <a:pt x="6" y="12"/>
                  </a:moveTo>
                  <a:cubicBezTo>
                    <a:pt x="10" y="12"/>
                    <a:pt x="12" y="9"/>
                    <a:pt x="12" y="6"/>
                  </a:cubicBezTo>
                  <a:cubicBezTo>
                    <a:pt x="12" y="2"/>
                    <a:pt x="10" y="0"/>
                    <a:pt x="6" y="0"/>
                  </a:cubicBezTo>
                  <a:cubicBezTo>
                    <a:pt x="3" y="0"/>
                    <a:pt x="0" y="2"/>
                    <a:pt x="0" y="6"/>
                  </a:cubicBezTo>
                  <a:cubicBezTo>
                    <a:pt x="0" y="9"/>
                    <a:pt x="3" y="11"/>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9" name="Freeform 62"/>
            <p:cNvSpPr>
              <a:spLocks/>
            </p:cNvSpPr>
            <p:nvPr userDrawn="1"/>
          </p:nvSpPr>
          <p:spPr bwMode="auto">
            <a:xfrm>
              <a:off x="1243111" y="-1933034"/>
              <a:ext cx="41279" cy="39692"/>
            </a:xfrm>
            <a:custGeom>
              <a:avLst/>
              <a:gdLst>
                <a:gd name="T0" fmla="*/ 13 w 27"/>
                <a:gd name="T1" fmla="*/ 26 h 26"/>
                <a:gd name="T2" fmla="*/ 27 w 27"/>
                <a:gd name="T3" fmla="*/ 13 h 26"/>
                <a:gd name="T4" fmla="*/ 14 w 27"/>
                <a:gd name="T5" fmla="*/ 0 h 26"/>
                <a:gd name="T6" fmla="*/ 0 w 27"/>
                <a:gd name="T7" fmla="*/ 13 h 26"/>
                <a:gd name="T8" fmla="*/ 13 w 27"/>
                <a:gd name="T9" fmla="*/ 26 h 26"/>
              </a:gdLst>
              <a:ahLst/>
              <a:cxnLst>
                <a:cxn ang="0">
                  <a:pos x="T0" y="T1"/>
                </a:cxn>
                <a:cxn ang="0">
                  <a:pos x="T2" y="T3"/>
                </a:cxn>
                <a:cxn ang="0">
                  <a:pos x="T4" y="T5"/>
                </a:cxn>
                <a:cxn ang="0">
                  <a:pos x="T6" y="T7"/>
                </a:cxn>
                <a:cxn ang="0">
                  <a:pos x="T8" y="T9"/>
                </a:cxn>
              </a:cxnLst>
              <a:rect l="0" t="0" r="r" b="b"/>
              <a:pathLst>
                <a:path w="27" h="26">
                  <a:moveTo>
                    <a:pt x="13" y="26"/>
                  </a:moveTo>
                  <a:cubicBezTo>
                    <a:pt x="21" y="26"/>
                    <a:pt x="27" y="20"/>
                    <a:pt x="27" y="13"/>
                  </a:cubicBezTo>
                  <a:cubicBezTo>
                    <a:pt x="27" y="6"/>
                    <a:pt x="21" y="0"/>
                    <a:pt x="14" y="0"/>
                  </a:cubicBezTo>
                  <a:cubicBezTo>
                    <a:pt x="6" y="0"/>
                    <a:pt x="0" y="6"/>
                    <a:pt x="0" y="13"/>
                  </a:cubicBezTo>
                  <a:cubicBezTo>
                    <a:pt x="0" y="20"/>
                    <a:pt x="6" y="26"/>
                    <a:pt x="13" y="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0" name="Freeform 63"/>
            <p:cNvSpPr>
              <a:spLocks/>
            </p:cNvSpPr>
            <p:nvPr userDrawn="1"/>
          </p:nvSpPr>
          <p:spPr bwMode="auto">
            <a:xfrm>
              <a:off x="1016075" y="-1944148"/>
              <a:ext cx="61919" cy="60331"/>
            </a:xfrm>
            <a:custGeom>
              <a:avLst/>
              <a:gdLst>
                <a:gd name="T0" fmla="*/ 20 w 40"/>
                <a:gd name="T1" fmla="*/ 40 h 40"/>
                <a:gd name="T2" fmla="*/ 40 w 40"/>
                <a:gd name="T3" fmla="*/ 20 h 40"/>
                <a:gd name="T4" fmla="*/ 20 w 40"/>
                <a:gd name="T5" fmla="*/ 0 h 40"/>
                <a:gd name="T6" fmla="*/ 0 w 40"/>
                <a:gd name="T7" fmla="*/ 20 h 40"/>
                <a:gd name="T8" fmla="*/ 20 w 40"/>
                <a:gd name="T9" fmla="*/ 40 h 40"/>
              </a:gdLst>
              <a:ahLst/>
              <a:cxnLst>
                <a:cxn ang="0">
                  <a:pos x="T0" y="T1"/>
                </a:cxn>
                <a:cxn ang="0">
                  <a:pos x="T2" y="T3"/>
                </a:cxn>
                <a:cxn ang="0">
                  <a:pos x="T4" y="T5"/>
                </a:cxn>
                <a:cxn ang="0">
                  <a:pos x="T6" y="T7"/>
                </a:cxn>
                <a:cxn ang="0">
                  <a:pos x="T8" y="T9"/>
                </a:cxn>
              </a:cxnLst>
              <a:rect l="0" t="0" r="r" b="b"/>
              <a:pathLst>
                <a:path w="40" h="40">
                  <a:moveTo>
                    <a:pt x="20" y="40"/>
                  </a:moveTo>
                  <a:cubicBezTo>
                    <a:pt x="31" y="40"/>
                    <a:pt x="40" y="32"/>
                    <a:pt x="40" y="20"/>
                  </a:cubicBezTo>
                  <a:cubicBezTo>
                    <a:pt x="40" y="9"/>
                    <a:pt x="31" y="0"/>
                    <a:pt x="20" y="0"/>
                  </a:cubicBezTo>
                  <a:cubicBezTo>
                    <a:pt x="9" y="0"/>
                    <a:pt x="0" y="9"/>
                    <a:pt x="0" y="20"/>
                  </a:cubicBezTo>
                  <a:cubicBezTo>
                    <a:pt x="0" y="31"/>
                    <a:pt x="9" y="40"/>
                    <a:pt x="20"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1" name="Freeform 64"/>
            <p:cNvSpPr>
              <a:spLocks/>
            </p:cNvSpPr>
            <p:nvPr userDrawn="1"/>
          </p:nvSpPr>
          <p:spPr bwMode="auto">
            <a:xfrm>
              <a:off x="790627" y="-1953674"/>
              <a:ext cx="79383" cy="77795"/>
            </a:xfrm>
            <a:custGeom>
              <a:avLst/>
              <a:gdLst>
                <a:gd name="T0" fmla="*/ 26 w 52"/>
                <a:gd name="T1" fmla="*/ 51 h 51"/>
                <a:gd name="T2" fmla="*/ 52 w 52"/>
                <a:gd name="T3" fmla="*/ 26 h 51"/>
                <a:gd name="T4" fmla="*/ 26 w 52"/>
                <a:gd name="T5" fmla="*/ 0 h 51"/>
                <a:gd name="T6" fmla="*/ 0 w 52"/>
                <a:gd name="T7" fmla="*/ 26 h 51"/>
                <a:gd name="T8" fmla="*/ 26 w 52"/>
                <a:gd name="T9" fmla="*/ 51 h 51"/>
              </a:gdLst>
              <a:ahLst/>
              <a:cxnLst>
                <a:cxn ang="0">
                  <a:pos x="T0" y="T1"/>
                </a:cxn>
                <a:cxn ang="0">
                  <a:pos x="T2" y="T3"/>
                </a:cxn>
                <a:cxn ang="0">
                  <a:pos x="T4" y="T5"/>
                </a:cxn>
                <a:cxn ang="0">
                  <a:pos x="T6" y="T7"/>
                </a:cxn>
                <a:cxn ang="0">
                  <a:pos x="T8" y="T9"/>
                </a:cxn>
              </a:cxnLst>
              <a:rect l="0" t="0" r="r" b="b"/>
              <a:pathLst>
                <a:path w="52" h="51">
                  <a:moveTo>
                    <a:pt x="26" y="51"/>
                  </a:moveTo>
                  <a:cubicBezTo>
                    <a:pt x="40" y="51"/>
                    <a:pt x="51" y="40"/>
                    <a:pt x="52" y="26"/>
                  </a:cubicBezTo>
                  <a:cubicBezTo>
                    <a:pt x="52" y="12"/>
                    <a:pt x="40" y="0"/>
                    <a:pt x="26" y="0"/>
                  </a:cubicBezTo>
                  <a:cubicBezTo>
                    <a:pt x="12" y="0"/>
                    <a:pt x="0" y="12"/>
                    <a:pt x="0" y="26"/>
                  </a:cubicBezTo>
                  <a:cubicBezTo>
                    <a:pt x="0" y="40"/>
                    <a:pt x="12" y="51"/>
                    <a:pt x="26" y="5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2" name="Freeform 65"/>
            <p:cNvSpPr>
              <a:spLocks/>
            </p:cNvSpPr>
            <p:nvPr userDrawn="1"/>
          </p:nvSpPr>
          <p:spPr bwMode="auto">
            <a:xfrm>
              <a:off x="568354" y="-1961612"/>
              <a:ext cx="92085" cy="92084"/>
            </a:xfrm>
            <a:custGeom>
              <a:avLst/>
              <a:gdLst>
                <a:gd name="T0" fmla="*/ 30 w 61"/>
                <a:gd name="T1" fmla="*/ 60 h 60"/>
                <a:gd name="T2" fmla="*/ 60 w 61"/>
                <a:gd name="T3" fmla="*/ 30 h 60"/>
                <a:gd name="T4" fmla="*/ 30 w 61"/>
                <a:gd name="T5" fmla="*/ 0 h 60"/>
                <a:gd name="T6" fmla="*/ 0 w 61"/>
                <a:gd name="T7" fmla="*/ 30 h 60"/>
                <a:gd name="T8" fmla="*/ 30 w 61"/>
                <a:gd name="T9" fmla="*/ 60 h 60"/>
              </a:gdLst>
              <a:ahLst/>
              <a:cxnLst>
                <a:cxn ang="0">
                  <a:pos x="T0" y="T1"/>
                </a:cxn>
                <a:cxn ang="0">
                  <a:pos x="T2" y="T3"/>
                </a:cxn>
                <a:cxn ang="0">
                  <a:pos x="T4" y="T5"/>
                </a:cxn>
                <a:cxn ang="0">
                  <a:pos x="T6" y="T7"/>
                </a:cxn>
                <a:cxn ang="0">
                  <a:pos x="T8" y="T9"/>
                </a:cxn>
              </a:cxnLst>
              <a:rect l="0" t="0" r="r" b="b"/>
              <a:pathLst>
                <a:path w="61" h="60">
                  <a:moveTo>
                    <a:pt x="30" y="60"/>
                  </a:moveTo>
                  <a:cubicBezTo>
                    <a:pt x="47" y="60"/>
                    <a:pt x="60" y="47"/>
                    <a:pt x="60" y="30"/>
                  </a:cubicBezTo>
                  <a:cubicBezTo>
                    <a:pt x="61" y="14"/>
                    <a:pt x="47" y="0"/>
                    <a:pt x="30" y="0"/>
                  </a:cubicBezTo>
                  <a:cubicBezTo>
                    <a:pt x="14" y="0"/>
                    <a:pt x="0" y="13"/>
                    <a:pt x="0" y="30"/>
                  </a:cubicBezTo>
                  <a:cubicBezTo>
                    <a:pt x="0" y="47"/>
                    <a:pt x="13" y="60"/>
                    <a:pt x="3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3" name="Freeform 66"/>
            <p:cNvSpPr>
              <a:spLocks/>
            </p:cNvSpPr>
            <p:nvPr userDrawn="1"/>
          </p:nvSpPr>
          <p:spPr bwMode="auto">
            <a:xfrm>
              <a:off x="346081" y="-1967963"/>
              <a:ext cx="101611" cy="103198"/>
            </a:xfrm>
            <a:custGeom>
              <a:avLst/>
              <a:gdLst>
                <a:gd name="T0" fmla="*/ 33 w 66"/>
                <a:gd name="T1" fmla="*/ 67 h 67"/>
                <a:gd name="T2" fmla="*/ 66 w 66"/>
                <a:gd name="T3" fmla="*/ 34 h 67"/>
                <a:gd name="T4" fmla="*/ 34 w 66"/>
                <a:gd name="T5" fmla="*/ 1 h 67"/>
                <a:gd name="T6" fmla="*/ 0 w 66"/>
                <a:gd name="T7" fmla="*/ 33 h 67"/>
                <a:gd name="T8" fmla="*/ 33 w 66"/>
                <a:gd name="T9" fmla="*/ 67 h 67"/>
              </a:gdLst>
              <a:ahLst/>
              <a:cxnLst>
                <a:cxn ang="0">
                  <a:pos x="T0" y="T1"/>
                </a:cxn>
                <a:cxn ang="0">
                  <a:pos x="T2" y="T3"/>
                </a:cxn>
                <a:cxn ang="0">
                  <a:pos x="T4" y="T5"/>
                </a:cxn>
                <a:cxn ang="0">
                  <a:pos x="T6" y="T7"/>
                </a:cxn>
                <a:cxn ang="0">
                  <a:pos x="T8" y="T9"/>
                </a:cxn>
              </a:cxnLst>
              <a:rect l="0" t="0" r="r" b="b"/>
              <a:pathLst>
                <a:path w="66" h="67">
                  <a:moveTo>
                    <a:pt x="33" y="67"/>
                  </a:moveTo>
                  <a:cubicBezTo>
                    <a:pt x="51" y="67"/>
                    <a:pt x="66" y="52"/>
                    <a:pt x="66" y="34"/>
                  </a:cubicBezTo>
                  <a:cubicBezTo>
                    <a:pt x="66" y="15"/>
                    <a:pt x="52" y="1"/>
                    <a:pt x="34" y="1"/>
                  </a:cubicBezTo>
                  <a:cubicBezTo>
                    <a:pt x="15" y="0"/>
                    <a:pt x="0" y="15"/>
                    <a:pt x="0" y="33"/>
                  </a:cubicBezTo>
                  <a:cubicBezTo>
                    <a:pt x="0" y="52"/>
                    <a:pt x="15" y="66"/>
                    <a:pt x="33"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4" name="Oval 67"/>
            <p:cNvSpPr>
              <a:spLocks noChangeArrowheads="1"/>
            </p:cNvSpPr>
            <p:nvPr userDrawn="1"/>
          </p:nvSpPr>
          <p:spPr bwMode="auto">
            <a:xfrm>
              <a:off x="1481261" y="-2128317"/>
              <a:ext cx="1588" cy="15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5" name="Oval 68"/>
            <p:cNvSpPr>
              <a:spLocks noChangeArrowheads="1"/>
            </p:cNvSpPr>
            <p:nvPr userDrawn="1"/>
          </p:nvSpPr>
          <p:spPr bwMode="auto">
            <a:xfrm>
              <a:off x="1258988" y="-2134667"/>
              <a:ext cx="9526" cy="95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6" name="Freeform 69"/>
            <p:cNvSpPr>
              <a:spLocks/>
            </p:cNvSpPr>
            <p:nvPr userDrawn="1"/>
          </p:nvSpPr>
          <p:spPr bwMode="auto">
            <a:xfrm>
              <a:off x="1033539" y="-2144193"/>
              <a:ext cx="28578" cy="28578"/>
            </a:xfrm>
            <a:custGeom>
              <a:avLst/>
              <a:gdLst>
                <a:gd name="T0" fmla="*/ 9 w 19"/>
                <a:gd name="T1" fmla="*/ 19 h 19"/>
                <a:gd name="T2" fmla="*/ 19 w 19"/>
                <a:gd name="T3" fmla="*/ 10 h 19"/>
                <a:gd name="T4" fmla="*/ 9 w 19"/>
                <a:gd name="T5" fmla="*/ 0 h 19"/>
                <a:gd name="T6" fmla="*/ 0 w 19"/>
                <a:gd name="T7" fmla="*/ 10 h 19"/>
                <a:gd name="T8" fmla="*/ 9 w 19"/>
                <a:gd name="T9" fmla="*/ 19 h 19"/>
              </a:gdLst>
              <a:ahLst/>
              <a:cxnLst>
                <a:cxn ang="0">
                  <a:pos x="T0" y="T1"/>
                </a:cxn>
                <a:cxn ang="0">
                  <a:pos x="T2" y="T3"/>
                </a:cxn>
                <a:cxn ang="0">
                  <a:pos x="T4" y="T5"/>
                </a:cxn>
                <a:cxn ang="0">
                  <a:pos x="T6" y="T7"/>
                </a:cxn>
                <a:cxn ang="0">
                  <a:pos x="T8" y="T9"/>
                </a:cxn>
              </a:cxnLst>
              <a:rect l="0" t="0" r="r" b="b"/>
              <a:pathLst>
                <a:path w="19" h="19">
                  <a:moveTo>
                    <a:pt x="9" y="19"/>
                  </a:moveTo>
                  <a:cubicBezTo>
                    <a:pt x="15" y="19"/>
                    <a:pt x="19" y="15"/>
                    <a:pt x="19" y="10"/>
                  </a:cubicBezTo>
                  <a:cubicBezTo>
                    <a:pt x="19" y="5"/>
                    <a:pt x="15" y="0"/>
                    <a:pt x="9" y="0"/>
                  </a:cubicBezTo>
                  <a:cubicBezTo>
                    <a:pt x="4" y="0"/>
                    <a:pt x="0" y="4"/>
                    <a:pt x="0" y="10"/>
                  </a:cubicBezTo>
                  <a:cubicBezTo>
                    <a:pt x="0" y="15"/>
                    <a:pt x="4" y="19"/>
                    <a:pt x="9"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7" name="Freeform 70"/>
            <p:cNvSpPr>
              <a:spLocks/>
            </p:cNvSpPr>
            <p:nvPr userDrawn="1"/>
          </p:nvSpPr>
          <p:spPr bwMode="auto">
            <a:xfrm>
              <a:off x="809679" y="-2153719"/>
              <a:ext cx="42867" cy="46042"/>
            </a:xfrm>
            <a:custGeom>
              <a:avLst/>
              <a:gdLst>
                <a:gd name="T0" fmla="*/ 15 w 29"/>
                <a:gd name="T1" fmla="*/ 30 h 30"/>
                <a:gd name="T2" fmla="*/ 29 w 29"/>
                <a:gd name="T3" fmla="*/ 15 h 30"/>
                <a:gd name="T4" fmla="*/ 15 w 29"/>
                <a:gd name="T5" fmla="*/ 1 h 30"/>
                <a:gd name="T6" fmla="*/ 0 w 29"/>
                <a:gd name="T7" fmla="*/ 15 h 30"/>
                <a:gd name="T8" fmla="*/ 15 w 29"/>
                <a:gd name="T9" fmla="*/ 30 h 30"/>
              </a:gdLst>
              <a:ahLst/>
              <a:cxnLst>
                <a:cxn ang="0">
                  <a:pos x="T0" y="T1"/>
                </a:cxn>
                <a:cxn ang="0">
                  <a:pos x="T2" y="T3"/>
                </a:cxn>
                <a:cxn ang="0">
                  <a:pos x="T4" y="T5"/>
                </a:cxn>
                <a:cxn ang="0">
                  <a:pos x="T6" y="T7"/>
                </a:cxn>
                <a:cxn ang="0">
                  <a:pos x="T8" y="T9"/>
                </a:cxn>
              </a:cxnLst>
              <a:rect l="0" t="0" r="r" b="b"/>
              <a:pathLst>
                <a:path w="29" h="30">
                  <a:moveTo>
                    <a:pt x="15" y="30"/>
                  </a:moveTo>
                  <a:cubicBezTo>
                    <a:pt x="23" y="30"/>
                    <a:pt x="29" y="23"/>
                    <a:pt x="29" y="15"/>
                  </a:cubicBezTo>
                  <a:cubicBezTo>
                    <a:pt x="29" y="7"/>
                    <a:pt x="23" y="1"/>
                    <a:pt x="15" y="1"/>
                  </a:cubicBezTo>
                  <a:cubicBezTo>
                    <a:pt x="7" y="0"/>
                    <a:pt x="0" y="7"/>
                    <a:pt x="0" y="15"/>
                  </a:cubicBezTo>
                  <a:cubicBezTo>
                    <a:pt x="0" y="23"/>
                    <a:pt x="6" y="30"/>
                    <a:pt x="15" y="3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8" name="Freeform 71"/>
            <p:cNvSpPr>
              <a:spLocks/>
            </p:cNvSpPr>
            <p:nvPr userDrawn="1"/>
          </p:nvSpPr>
          <p:spPr bwMode="auto">
            <a:xfrm>
              <a:off x="587406" y="-2160070"/>
              <a:ext cx="55568" cy="57156"/>
            </a:xfrm>
            <a:custGeom>
              <a:avLst/>
              <a:gdLst>
                <a:gd name="T0" fmla="*/ 18 w 36"/>
                <a:gd name="T1" fmla="*/ 37 h 37"/>
                <a:gd name="T2" fmla="*/ 36 w 36"/>
                <a:gd name="T3" fmla="*/ 19 h 37"/>
                <a:gd name="T4" fmla="*/ 18 w 36"/>
                <a:gd name="T5" fmla="*/ 0 h 37"/>
                <a:gd name="T6" fmla="*/ 0 w 36"/>
                <a:gd name="T7" fmla="*/ 18 h 37"/>
                <a:gd name="T8" fmla="*/ 18 w 36"/>
                <a:gd name="T9" fmla="*/ 37 h 37"/>
              </a:gdLst>
              <a:ahLst/>
              <a:cxnLst>
                <a:cxn ang="0">
                  <a:pos x="T0" y="T1"/>
                </a:cxn>
                <a:cxn ang="0">
                  <a:pos x="T2" y="T3"/>
                </a:cxn>
                <a:cxn ang="0">
                  <a:pos x="T4" y="T5"/>
                </a:cxn>
                <a:cxn ang="0">
                  <a:pos x="T6" y="T7"/>
                </a:cxn>
                <a:cxn ang="0">
                  <a:pos x="T8" y="T9"/>
                </a:cxn>
              </a:cxnLst>
              <a:rect l="0" t="0" r="r" b="b"/>
              <a:pathLst>
                <a:path w="36" h="37">
                  <a:moveTo>
                    <a:pt x="18" y="37"/>
                  </a:moveTo>
                  <a:cubicBezTo>
                    <a:pt x="28" y="37"/>
                    <a:pt x="36" y="29"/>
                    <a:pt x="36" y="19"/>
                  </a:cubicBezTo>
                  <a:cubicBezTo>
                    <a:pt x="36" y="9"/>
                    <a:pt x="28" y="0"/>
                    <a:pt x="18" y="0"/>
                  </a:cubicBezTo>
                  <a:cubicBezTo>
                    <a:pt x="8" y="0"/>
                    <a:pt x="0" y="8"/>
                    <a:pt x="0" y="18"/>
                  </a:cubicBezTo>
                  <a:cubicBezTo>
                    <a:pt x="0" y="28"/>
                    <a:pt x="8" y="36"/>
                    <a:pt x="18" y="3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9" name="Freeform 72"/>
            <p:cNvSpPr>
              <a:spLocks/>
            </p:cNvSpPr>
            <p:nvPr userDrawn="1"/>
          </p:nvSpPr>
          <p:spPr bwMode="auto">
            <a:xfrm>
              <a:off x="366720" y="-2164833"/>
              <a:ext cx="63507" cy="65094"/>
            </a:xfrm>
            <a:custGeom>
              <a:avLst/>
              <a:gdLst>
                <a:gd name="T0" fmla="*/ 21 w 42"/>
                <a:gd name="T1" fmla="*/ 42 h 42"/>
                <a:gd name="T2" fmla="*/ 42 w 42"/>
                <a:gd name="T3" fmla="*/ 21 h 42"/>
                <a:gd name="T4" fmla="*/ 21 w 42"/>
                <a:gd name="T5" fmla="*/ 0 h 42"/>
                <a:gd name="T6" fmla="*/ 0 w 42"/>
                <a:gd name="T7" fmla="*/ 21 h 42"/>
                <a:gd name="T8" fmla="*/ 21 w 42"/>
                <a:gd name="T9" fmla="*/ 42 h 42"/>
              </a:gdLst>
              <a:ahLst/>
              <a:cxnLst>
                <a:cxn ang="0">
                  <a:pos x="T0" y="T1"/>
                </a:cxn>
                <a:cxn ang="0">
                  <a:pos x="T2" y="T3"/>
                </a:cxn>
                <a:cxn ang="0">
                  <a:pos x="T4" y="T5"/>
                </a:cxn>
                <a:cxn ang="0">
                  <a:pos x="T6" y="T7"/>
                </a:cxn>
                <a:cxn ang="0">
                  <a:pos x="T8" y="T9"/>
                </a:cxn>
              </a:cxnLst>
              <a:rect l="0" t="0" r="r" b="b"/>
              <a:pathLst>
                <a:path w="42" h="42">
                  <a:moveTo>
                    <a:pt x="21" y="42"/>
                  </a:moveTo>
                  <a:cubicBezTo>
                    <a:pt x="32" y="42"/>
                    <a:pt x="42" y="32"/>
                    <a:pt x="42" y="21"/>
                  </a:cubicBezTo>
                  <a:cubicBezTo>
                    <a:pt x="42" y="9"/>
                    <a:pt x="33" y="0"/>
                    <a:pt x="21" y="0"/>
                  </a:cubicBezTo>
                  <a:cubicBezTo>
                    <a:pt x="10" y="0"/>
                    <a:pt x="0" y="9"/>
                    <a:pt x="0" y="21"/>
                  </a:cubicBezTo>
                  <a:cubicBezTo>
                    <a:pt x="0" y="32"/>
                    <a:pt x="9" y="42"/>
                    <a:pt x="21" y="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0" name="Oval 73"/>
            <p:cNvSpPr>
              <a:spLocks noChangeArrowheads="1"/>
            </p:cNvSpPr>
            <p:nvPr userDrawn="1"/>
          </p:nvSpPr>
          <p:spPr bwMode="auto">
            <a:xfrm>
              <a:off x="1049416" y="-2345826"/>
              <a:ext cx="1588" cy="15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1" name="Oval 74"/>
            <p:cNvSpPr>
              <a:spLocks noChangeArrowheads="1"/>
            </p:cNvSpPr>
            <p:nvPr userDrawn="1"/>
          </p:nvSpPr>
          <p:spPr bwMode="auto">
            <a:xfrm>
              <a:off x="828731" y="-2350589"/>
              <a:ext cx="6351" cy="635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2" name="Freeform 75"/>
            <p:cNvSpPr>
              <a:spLocks/>
            </p:cNvSpPr>
            <p:nvPr userDrawn="1"/>
          </p:nvSpPr>
          <p:spPr bwMode="auto">
            <a:xfrm>
              <a:off x="606458" y="-2356940"/>
              <a:ext cx="17464" cy="17464"/>
            </a:xfrm>
            <a:custGeom>
              <a:avLst/>
              <a:gdLst>
                <a:gd name="T0" fmla="*/ 6 w 12"/>
                <a:gd name="T1" fmla="*/ 12 h 12"/>
                <a:gd name="T2" fmla="*/ 12 w 12"/>
                <a:gd name="T3" fmla="*/ 6 h 12"/>
                <a:gd name="T4" fmla="*/ 6 w 12"/>
                <a:gd name="T5" fmla="*/ 0 h 12"/>
                <a:gd name="T6" fmla="*/ 0 w 12"/>
                <a:gd name="T7" fmla="*/ 6 h 12"/>
                <a:gd name="T8" fmla="*/ 6 w 12"/>
                <a:gd name="T9" fmla="*/ 12 h 12"/>
              </a:gdLst>
              <a:ahLst/>
              <a:cxnLst>
                <a:cxn ang="0">
                  <a:pos x="T0" y="T1"/>
                </a:cxn>
                <a:cxn ang="0">
                  <a:pos x="T2" y="T3"/>
                </a:cxn>
                <a:cxn ang="0">
                  <a:pos x="T4" y="T5"/>
                </a:cxn>
                <a:cxn ang="0">
                  <a:pos x="T6" y="T7"/>
                </a:cxn>
                <a:cxn ang="0">
                  <a:pos x="T8" y="T9"/>
                </a:cxn>
              </a:cxnLst>
              <a:rect l="0" t="0" r="r" b="b"/>
              <a:pathLst>
                <a:path w="12" h="12">
                  <a:moveTo>
                    <a:pt x="6" y="12"/>
                  </a:moveTo>
                  <a:cubicBezTo>
                    <a:pt x="10" y="12"/>
                    <a:pt x="12" y="9"/>
                    <a:pt x="12" y="6"/>
                  </a:cubicBezTo>
                  <a:cubicBezTo>
                    <a:pt x="12" y="3"/>
                    <a:pt x="10" y="0"/>
                    <a:pt x="6" y="0"/>
                  </a:cubicBezTo>
                  <a:cubicBezTo>
                    <a:pt x="3" y="0"/>
                    <a:pt x="1" y="2"/>
                    <a:pt x="0" y="6"/>
                  </a:cubicBezTo>
                  <a:cubicBezTo>
                    <a:pt x="0" y="9"/>
                    <a:pt x="3" y="12"/>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3" name="Oval 76"/>
            <p:cNvSpPr>
              <a:spLocks noChangeArrowheads="1"/>
            </p:cNvSpPr>
            <p:nvPr userDrawn="1"/>
          </p:nvSpPr>
          <p:spPr bwMode="auto">
            <a:xfrm>
              <a:off x="385772" y="-2361703"/>
              <a:ext cx="25403" cy="2381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4" name="Oval 77"/>
            <p:cNvSpPr>
              <a:spLocks noChangeArrowheads="1"/>
            </p:cNvSpPr>
            <p:nvPr userDrawn="1"/>
          </p:nvSpPr>
          <p:spPr bwMode="auto">
            <a:xfrm>
              <a:off x="4548628" y="-450157"/>
              <a:ext cx="20640" cy="2064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5" name="Freeform 78"/>
            <p:cNvSpPr>
              <a:spLocks/>
            </p:cNvSpPr>
            <p:nvPr userDrawn="1"/>
          </p:nvSpPr>
          <p:spPr bwMode="auto">
            <a:xfrm>
              <a:off x="4318417" y="-464446"/>
              <a:ext cx="47630" cy="47630"/>
            </a:xfrm>
            <a:custGeom>
              <a:avLst/>
              <a:gdLst>
                <a:gd name="T0" fmla="*/ 15 w 31"/>
                <a:gd name="T1" fmla="*/ 31 h 31"/>
                <a:gd name="T2" fmla="*/ 31 w 31"/>
                <a:gd name="T3" fmla="*/ 16 h 31"/>
                <a:gd name="T4" fmla="*/ 16 w 31"/>
                <a:gd name="T5" fmla="*/ 0 h 31"/>
                <a:gd name="T6" fmla="*/ 0 w 31"/>
                <a:gd name="T7" fmla="*/ 16 h 31"/>
                <a:gd name="T8" fmla="*/ 15 w 31"/>
                <a:gd name="T9" fmla="*/ 31 h 31"/>
              </a:gdLst>
              <a:ahLst/>
              <a:cxnLst>
                <a:cxn ang="0">
                  <a:pos x="T0" y="T1"/>
                </a:cxn>
                <a:cxn ang="0">
                  <a:pos x="T2" y="T3"/>
                </a:cxn>
                <a:cxn ang="0">
                  <a:pos x="T4" y="T5"/>
                </a:cxn>
                <a:cxn ang="0">
                  <a:pos x="T6" y="T7"/>
                </a:cxn>
                <a:cxn ang="0">
                  <a:pos x="T8" y="T9"/>
                </a:cxn>
              </a:cxnLst>
              <a:rect l="0" t="0" r="r" b="b"/>
              <a:pathLst>
                <a:path w="31" h="31">
                  <a:moveTo>
                    <a:pt x="15" y="31"/>
                  </a:moveTo>
                  <a:cubicBezTo>
                    <a:pt x="24" y="31"/>
                    <a:pt x="31" y="24"/>
                    <a:pt x="31" y="16"/>
                  </a:cubicBezTo>
                  <a:cubicBezTo>
                    <a:pt x="31" y="7"/>
                    <a:pt x="24" y="0"/>
                    <a:pt x="16" y="0"/>
                  </a:cubicBezTo>
                  <a:cubicBezTo>
                    <a:pt x="7" y="0"/>
                    <a:pt x="0" y="7"/>
                    <a:pt x="0" y="16"/>
                  </a:cubicBezTo>
                  <a:cubicBezTo>
                    <a:pt x="0" y="24"/>
                    <a:pt x="7" y="31"/>
                    <a:pt x="15" y="3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6" name="Oval 79"/>
            <p:cNvSpPr>
              <a:spLocks noChangeArrowheads="1"/>
            </p:cNvSpPr>
            <p:nvPr userDrawn="1"/>
          </p:nvSpPr>
          <p:spPr bwMode="auto">
            <a:xfrm>
              <a:off x="4089793" y="-478735"/>
              <a:ext cx="71445" cy="7303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7" name="Freeform 80"/>
            <p:cNvSpPr>
              <a:spLocks/>
            </p:cNvSpPr>
            <p:nvPr userDrawn="1"/>
          </p:nvSpPr>
          <p:spPr bwMode="auto">
            <a:xfrm>
              <a:off x="3862757" y="-489848"/>
              <a:ext cx="93672" cy="93672"/>
            </a:xfrm>
            <a:custGeom>
              <a:avLst/>
              <a:gdLst>
                <a:gd name="T0" fmla="*/ 31 w 62"/>
                <a:gd name="T1" fmla="*/ 61 h 61"/>
                <a:gd name="T2" fmla="*/ 62 w 62"/>
                <a:gd name="T3" fmla="*/ 31 h 61"/>
                <a:gd name="T4" fmla="*/ 31 w 62"/>
                <a:gd name="T5" fmla="*/ 0 h 61"/>
                <a:gd name="T6" fmla="*/ 0 w 62"/>
                <a:gd name="T7" fmla="*/ 30 h 61"/>
                <a:gd name="T8" fmla="*/ 31 w 62"/>
                <a:gd name="T9" fmla="*/ 61 h 61"/>
              </a:gdLst>
              <a:ahLst/>
              <a:cxnLst>
                <a:cxn ang="0">
                  <a:pos x="T0" y="T1"/>
                </a:cxn>
                <a:cxn ang="0">
                  <a:pos x="T2" y="T3"/>
                </a:cxn>
                <a:cxn ang="0">
                  <a:pos x="T4" y="T5"/>
                </a:cxn>
                <a:cxn ang="0">
                  <a:pos x="T6" y="T7"/>
                </a:cxn>
                <a:cxn ang="0">
                  <a:pos x="T8" y="T9"/>
                </a:cxn>
              </a:cxnLst>
              <a:rect l="0" t="0" r="r" b="b"/>
              <a:pathLst>
                <a:path w="62" h="61">
                  <a:moveTo>
                    <a:pt x="31" y="61"/>
                  </a:moveTo>
                  <a:cubicBezTo>
                    <a:pt x="48" y="61"/>
                    <a:pt x="61" y="47"/>
                    <a:pt x="62" y="31"/>
                  </a:cubicBezTo>
                  <a:cubicBezTo>
                    <a:pt x="62" y="14"/>
                    <a:pt x="48" y="0"/>
                    <a:pt x="31" y="0"/>
                  </a:cubicBezTo>
                  <a:cubicBezTo>
                    <a:pt x="14" y="0"/>
                    <a:pt x="0" y="13"/>
                    <a:pt x="0" y="30"/>
                  </a:cubicBezTo>
                  <a:cubicBezTo>
                    <a:pt x="0" y="47"/>
                    <a:pt x="14" y="61"/>
                    <a:pt x="31" y="6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8" name="Freeform 81"/>
            <p:cNvSpPr>
              <a:spLocks/>
            </p:cNvSpPr>
            <p:nvPr userDrawn="1"/>
          </p:nvSpPr>
          <p:spPr bwMode="auto">
            <a:xfrm>
              <a:off x="3635721" y="-499374"/>
              <a:ext cx="112724" cy="112724"/>
            </a:xfrm>
            <a:custGeom>
              <a:avLst/>
              <a:gdLst>
                <a:gd name="T0" fmla="*/ 37 w 74"/>
                <a:gd name="T1" fmla="*/ 74 h 74"/>
                <a:gd name="T2" fmla="*/ 74 w 74"/>
                <a:gd name="T3" fmla="*/ 37 h 74"/>
                <a:gd name="T4" fmla="*/ 37 w 74"/>
                <a:gd name="T5" fmla="*/ 0 h 74"/>
                <a:gd name="T6" fmla="*/ 0 w 74"/>
                <a:gd name="T7" fmla="*/ 37 h 74"/>
                <a:gd name="T8" fmla="*/ 37 w 74"/>
                <a:gd name="T9" fmla="*/ 74 h 74"/>
              </a:gdLst>
              <a:ahLst/>
              <a:cxnLst>
                <a:cxn ang="0">
                  <a:pos x="T0" y="T1"/>
                </a:cxn>
                <a:cxn ang="0">
                  <a:pos x="T2" y="T3"/>
                </a:cxn>
                <a:cxn ang="0">
                  <a:pos x="T4" y="T5"/>
                </a:cxn>
                <a:cxn ang="0">
                  <a:pos x="T6" y="T7"/>
                </a:cxn>
                <a:cxn ang="0">
                  <a:pos x="T8" y="T9"/>
                </a:cxn>
              </a:cxnLst>
              <a:rect l="0" t="0" r="r" b="b"/>
              <a:pathLst>
                <a:path w="74" h="74">
                  <a:moveTo>
                    <a:pt x="37" y="74"/>
                  </a:moveTo>
                  <a:cubicBezTo>
                    <a:pt x="57" y="74"/>
                    <a:pt x="74" y="57"/>
                    <a:pt x="74" y="37"/>
                  </a:cubicBezTo>
                  <a:cubicBezTo>
                    <a:pt x="74" y="17"/>
                    <a:pt x="58" y="0"/>
                    <a:pt x="37" y="0"/>
                  </a:cubicBezTo>
                  <a:cubicBezTo>
                    <a:pt x="17" y="0"/>
                    <a:pt x="0" y="16"/>
                    <a:pt x="0" y="37"/>
                  </a:cubicBezTo>
                  <a:cubicBezTo>
                    <a:pt x="0" y="57"/>
                    <a:pt x="17" y="74"/>
                    <a:pt x="37"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9" name="Freeform 82"/>
            <p:cNvSpPr>
              <a:spLocks/>
            </p:cNvSpPr>
            <p:nvPr userDrawn="1"/>
          </p:nvSpPr>
          <p:spPr bwMode="auto">
            <a:xfrm>
              <a:off x="3413448" y="-507313"/>
              <a:ext cx="127013" cy="127013"/>
            </a:xfrm>
            <a:custGeom>
              <a:avLst/>
              <a:gdLst>
                <a:gd name="T0" fmla="*/ 41 w 83"/>
                <a:gd name="T1" fmla="*/ 82 h 83"/>
                <a:gd name="T2" fmla="*/ 83 w 83"/>
                <a:gd name="T3" fmla="*/ 41 h 83"/>
                <a:gd name="T4" fmla="*/ 41 w 83"/>
                <a:gd name="T5" fmla="*/ 0 h 83"/>
                <a:gd name="T6" fmla="*/ 0 w 83"/>
                <a:gd name="T7" fmla="*/ 41 h 83"/>
                <a:gd name="T8" fmla="*/ 41 w 83"/>
                <a:gd name="T9" fmla="*/ 82 h 83"/>
              </a:gdLst>
              <a:ahLst/>
              <a:cxnLst>
                <a:cxn ang="0">
                  <a:pos x="T0" y="T1"/>
                </a:cxn>
                <a:cxn ang="0">
                  <a:pos x="T2" y="T3"/>
                </a:cxn>
                <a:cxn ang="0">
                  <a:pos x="T4" y="T5"/>
                </a:cxn>
                <a:cxn ang="0">
                  <a:pos x="T6" y="T7"/>
                </a:cxn>
                <a:cxn ang="0">
                  <a:pos x="T8" y="T9"/>
                </a:cxn>
              </a:cxnLst>
              <a:rect l="0" t="0" r="r" b="b"/>
              <a:pathLst>
                <a:path w="83" h="83">
                  <a:moveTo>
                    <a:pt x="41" y="82"/>
                  </a:moveTo>
                  <a:cubicBezTo>
                    <a:pt x="64" y="83"/>
                    <a:pt x="82" y="64"/>
                    <a:pt x="83" y="41"/>
                  </a:cubicBezTo>
                  <a:cubicBezTo>
                    <a:pt x="83" y="19"/>
                    <a:pt x="64" y="0"/>
                    <a:pt x="41" y="0"/>
                  </a:cubicBezTo>
                  <a:cubicBezTo>
                    <a:pt x="19" y="0"/>
                    <a:pt x="0" y="18"/>
                    <a:pt x="0" y="41"/>
                  </a:cubicBezTo>
                  <a:cubicBezTo>
                    <a:pt x="0" y="64"/>
                    <a:pt x="18" y="82"/>
                    <a:pt x="41" y="8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0" name="Freeform 83"/>
            <p:cNvSpPr>
              <a:spLocks/>
            </p:cNvSpPr>
            <p:nvPr userDrawn="1"/>
          </p:nvSpPr>
          <p:spPr bwMode="auto">
            <a:xfrm>
              <a:off x="3191175" y="-513663"/>
              <a:ext cx="136539" cy="136539"/>
            </a:xfrm>
            <a:custGeom>
              <a:avLst/>
              <a:gdLst>
                <a:gd name="T0" fmla="*/ 44 w 89"/>
                <a:gd name="T1" fmla="*/ 89 h 89"/>
                <a:gd name="T2" fmla="*/ 89 w 89"/>
                <a:gd name="T3" fmla="*/ 45 h 89"/>
                <a:gd name="T4" fmla="*/ 45 w 89"/>
                <a:gd name="T5" fmla="*/ 0 h 89"/>
                <a:gd name="T6" fmla="*/ 0 w 89"/>
                <a:gd name="T7" fmla="*/ 44 h 89"/>
                <a:gd name="T8" fmla="*/ 44 w 89"/>
                <a:gd name="T9" fmla="*/ 89 h 89"/>
              </a:gdLst>
              <a:ahLst/>
              <a:cxnLst>
                <a:cxn ang="0">
                  <a:pos x="T0" y="T1"/>
                </a:cxn>
                <a:cxn ang="0">
                  <a:pos x="T2" y="T3"/>
                </a:cxn>
                <a:cxn ang="0">
                  <a:pos x="T4" y="T5"/>
                </a:cxn>
                <a:cxn ang="0">
                  <a:pos x="T6" y="T7"/>
                </a:cxn>
                <a:cxn ang="0">
                  <a:pos x="T8" y="T9"/>
                </a:cxn>
              </a:cxnLst>
              <a:rect l="0" t="0" r="r" b="b"/>
              <a:pathLst>
                <a:path w="89" h="89">
                  <a:moveTo>
                    <a:pt x="44" y="89"/>
                  </a:moveTo>
                  <a:cubicBezTo>
                    <a:pt x="69" y="89"/>
                    <a:pt x="89" y="69"/>
                    <a:pt x="89" y="45"/>
                  </a:cubicBezTo>
                  <a:cubicBezTo>
                    <a:pt x="89" y="20"/>
                    <a:pt x="69" y="0"/>
                    <a:pt x="45" y="0"/>
                  </a:cubicBezTo>
                  <a:cubicBezTo>
                    <a:pt x="20" y="0"/>
                    <a:pt x="0" y="20"/>
                    <a:pt x="0" y="44"/>
                  </a:cubicBezTo>
                  <a:cubicBezTo>
                    <a:pt x="0" y="69"/>
                    <a:pt x="20" y="89"/>
                    <a:pt x="44" y="8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1" name="Freeform 84"/>
            <p:cNvSpPr>
              <a:spLocks/>
            </p:cNvSpPr>
            <p:nvPr userDrawn="1"/>
          </p:nvSpPr>
          <p:spPr bwMode="auto">
            <a:xfrm>
              <a:off x="2973665" y="-516839"/>
              <a:ext cx="138127" cy="141302"/>
            </a:xfrm>
            <a:custGeom>
              <a:avLst/>
              <a:gdLst>
                <a:gd name="T0" fmla="*/ 45 w 91"/>
                <a:gd name="T1" fmla="*/ 92 h 92"/>
                <a:gd name="T2" fmla="*/ 91 w 91"/>
                <a:gd name="T3" fmla="*/ 46 h 92"/>
                <a:gd name="T4" fmla="*/ 46 w 91"/>
                <a:gd name="T5" fmla="*/ 0 h 92"/>
                <a:gd name="T6" fmla="*/ 0 w 91"/>
                <a:gd name="T7" fmla="*/ 46 h 92"/>
                <a:gd name="T8" fmla="*/ 45 w 91"/>
                <a:gd name="T9" fmla="*/ 92 h 92"/>
              </a:gdLst>
              <a:ahLst/>
              <a:cxnLst>
                <a:cxn ang="0">
                  <a:pos x="T0" y="T1"/>
                </a:cxn>
                <a:cxn ang="0">
                  <a:pos x="T2" y="T3"/>
                </a:cxn>
                <a:cxn ang="0">
                  <a:pos x="T4" y="T5"/>
                </a:cxn>
                <a:cxn ang="0">
                  <a:pos x="T6" y="T7"/>
                </a:cxn>
                <a:cxn ang="0">
                  <a:pos x="T8" y="T9"/>
                </a:cxn>
              </a:cxnLst>
              <a:rect l="0" t="0" r="r" b="b"/>
              <a:pathLst>
                <a:path w="91" h="92">
                  <a:moveTo>
                    <a:pt x="45" y="92"/>
                  </a:moveTo>
                  <a:cubicBezTo>
                    <a:pt x="71" y="92"/>
                    <a:pt x="91" y="71"/>
                    <a:pt x="91" y="46"/>
                  </a:cubicBezTo>
                  <a:cubicBezTo>
                    <a:pt x="91" y="21"/>
                    <a:pt x="71" y="0"/>
                    <a:pt x="46" y="0"/>
                  </a:cubicBezTo>
                  <a:cubicBezTo>
                    <a:pt x="21" y="0"/>
                    <a:pt x="0" y="21"/>
                    <a:pt x="0" y="46"/>
                  </a:cubicBezTo>
                  <a:cubicBezTo>
                    <a:pt x="0" y="71"/>
                    <a:pt x="20" y="91"/>
                    <a:pt x="45" y="9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2" name="Freeform 85"/>
            <p:cNvSpPr>
              <a:spLocks/>
            </p:cNvSpPr>
            <p:nvPr userDrawn="1"/>
          </p:nvSpPr>
          <p:spPr bwMode="auto">
            <a:xfrm>
              <a:off x="2756155" y="-516839"/>
              <a:ext cx="141302" cy="139714"/>
            </a:xfrm>
            <a:custGeom>
              <a:avLst/>
              <a:gdLst>
                <a:gd name="T0" fmla="*/ 46 w 92"/>
                <a:gd name="T1" fmla="*/ 91 h 91"/>
                <a:gd name="T2" fmla="*/ 92 w 92"/>
                <a:gd name="T3" fmla="*/ 46 h 91"/>
                <a:gd name="T4" fmla="*/ 46 w 92"/>
                <a:gd name="T5" fmla="*/ 0 h 91"/>
                <a:gd name="T6" fmla="*/ 0 w 92"/>
                <a:gd name="T7" fmla="*/ 45 h 91"/>
                <a:gd name="T8" fmla="*/ 46 w 92"/>
                <a:gd name="T9" fmla="*/ 91 h 91"/>
              </a:gdLst>
              <a:ahLst/>
              <a:cxnLst>
                <a:cxn ang="0">
                  <a:pos x="T0" y="T1"/>
                </a:cxn>
                <a:cxn ang="0">
                  <a:pos x="T2" y="T3"/>
                </a:cxn>
                <a:cxn ang="0">
                  <a:pos x="T4" y="T5"/>
                </a:cxn>
                <a:cxn ang="0">
                  <a:pos x="T6" y="T7"/>
                </a:cxn>
                <a:cxn ang="0">
                  <a:pos x="T8" y="T9"/>
                </a:cxn>
              </a:cxnLst>
              <a:rect l="0" t="0" r="r" b="b"/>
              <a:pathLst>
                <a:path w="92" h="91">
                  <a:moveTo>
                    <a:pt x="46" y="91"/>
                  </a:moveTo>
                  <a:cubicBezTo>
                    <a:pt x="71" y="91"/>
                    <a:pt x="91" y="71"/>
                    <a:pt x="92" y="46"/>
                  </a:cubicBezTo>
                  <a:cubicBezTo>
                    <a:pt x="92" y="20"/>
                    <a:pt x="71" y="0"/>
                    <a:pt x="46" y="0"/>
                  </a:cubicBezTo>
                  <a:cubicBezTo>
                    <a:pt x="21" y="0"/>
                    <a:pt x="0" y="20"/>
                    <a:pt x="0" y="45"/>
                  </a:cubicBezTo>
                  <a:cubicBezTo>
                    <a:pt x="0" y="70"/>
                    <a:pt x="21" y="91"/>
                    <a:pt x="46" y="9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3" name="Freeform 86"/>
            <p:cNvSpPr>
              <a:spLocks/>
            </p:cNvSpPr>
            <p:nvPr userDrawn="1"/>
          </p:nvSpPr>
          <p:spPr bwMode="auto">
            <a:xfrm>
              <a:off x="2541821" y="-515251"/>
              <a:ext cx="134951" cy="133364"/>
            </a:xfrm>
            <a:custGeom>
              <a:avLst/>
              <a:gdLst>
                <a:gd name="T0" fmla="*/ 44 w 88"/>
                <a:gd name="T1" fmla="*/ 87 h 87"/>
                <a:gd name="T2" fmla="*/ 88 w 88"/>
                <a:gd name="T3" fmla="*/ 44 h 87"/>
                <a:gd name="T4" fmla="*/ 44 w 88"/>
                <a:gd name="T5" fmla="*/ 0 h 87"/>
                <a:gd name="T6" fmla="*/ 0 w 88"/>
                <a:gd name="T7" fmla="*/ 44 h 87"/>
                <a:gd name="T8" fmla="*/ 44 w 88"/>
                <a:gd name="T9" fmla="*/ 87 h 87"/>
              </a:gdLst>
              <a:ahLst/>
              <a:cxnLst>
                <a:cxn ang="0">
                  <a:pos x="T0" y="T1"/>
                </a:cxn>
                <a:cxn ang="0">
                  <a:pos x="T2" y="T3"/>
                </a:cxn>
                <a:cxn ang="0">
                  <a:pos x="T4" y="T5"/>
                </a:cxn>
                <a:cxn ang="0">
                  <a:pos x="T6" y="T7"/>
                </a:cxn>
                <a:cxn ang="0">
                  <a:pos x="T8" y="T9"/>
                </a:cxn>
              </a:cxnLst>
              <a:rect l="0" t="0" r="r" b="b"/>
              <a:pathLst>
                <a:path w="88" h="87">
                  <a:moveTo>
                    <a:pt x="44" y="87"/>
                  </a:moveTo>
                  <a:cubicBezTo>
                    <a:pt x="68" y="87"/>
                    <a:pt x="88" y="68"/>
                    <a:pt x="88" y="44"/>
                  </a:cubicBezTo>
                  <a:cubicBezTo>
                    <a:pt x="88" y="20"/>
                    <a:pt x="68" y="0"/>
                    <a:pt x="44" y="0"/>
                  </a:cubicBezTo>
                  <a:cubicBezTo>
                    <a:pt x="20" y="0"/>
                    <a:pt x="1" y="19"/>
                    <a:pt x="0" y="44"/>
                  </a:cubicBezTo>
                  <a:cubicBezTo>
                    <a:pt x="0" y="68"/>
                    <a:pt x="20" y="87"/>
                    <a:pt x="44" y="8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4" name="Freeform 87"/>
            <p:cNvSpPr>
              <a:spLocks/>
            </p:cNvSpPr>
            <p:nvPr userDrawn="1"/>
          </p:nvSpPr>
          <p:spPr bwMode="auto">
            <a:xfrm>
              <a:off x="2332249" y="-510488"/>
              <a:ext cx="123838" cy="122250"/>
            </a:xfrm>
            <a:custGeom>
              <a:avLst/>
              <a:gdLst>
                <a:gd name="T0" fmla="*/ 40 w 81"/>
                <a:gd name="T1" fmla="*/ 80 h 80"/>
                <a:gd name="T2" fmla="*/ 80 w 81"/>
                <a:gd name="T3" fmla="*/ 40 h 80"/>
                <a:gd name="T4" fmla="*/ 40 w 81"/>
                <a:gd name="T5" fmla="*/ 0 h 80"/>
                <a:gd name="T6" fmla="*/ 0 w 81"/>
                <a:gd name="T7" fmla="*/ 40 h 80"/>
                <a:gd name="T8" fmla="*/ 40 w 81"/>
                <a:gd name="T9" fmla="*/ 80 h 80"/>
              </a:gdLst>
              <a:ahLst/>
              <a:cxnLst>
                <a:cxn ang="0">
                  <a:pos x="T0" y="T1"/>
                </a:cxn>
                <a:cxn ang="0">
                  <a:pos x="T2" y="T3"/>
                </a:cxn>
                <a:cxn ang="0">
                  <a:pos x="T4" y="T5"/>
                </a:cxn>
                <a:cxn ang="0">
                  <a:pos x="T6" y="T7"/>
                </a:cxn>
                <a:cxn ang="0">
                  <a:pos x="T8" y="T9"/>
                </a:cxn>
              </a:cxnLst>
              <a:rect l="0" t="0" r="r" b="b"/>
              <a:pathLst>
                <a:path w="81" h="80">
                  <a:moveTo>
                    <a:pt x="40" y="80"/>
                  </a:moveTo>
                  <a:cubicBezTo>
                    <a:pt x="62" y="80"/>
                    <a:pt x="80" y="62"/>
                    <a:pt x="80" y="40"/>
                  </a:cubicBezTo>
                  <a:cubicBezTo>
                    <a:pt x="81" y="18"/>
                    <a:pt x="63" y="0"/>
                    <a:pt x="40" y="0"/>
                  </a:cubicBezTo>
                  <a:cubicBezTo>
                    <a:pt x="18" y="0"/>
                    <a:pt x="0" y="18"/>
                    <a:pt x="0" y="40"/>
                  </a:cubicBezTo>
                  <a:cubicBezTo>
                    <a:pt x="0" y="62"/>
                    <a:pt x="18" y="80"/>
                    <a:pt x="40" y="8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5" name="Freeform 88"/>
            <p:cNvSpPr>
              <a:spLocks/>
            </p:cNvSpPr>
            <p:nvPr userDrawn="1"/>
          </p:nvSpPr>
          <p:spPr bwMode="auto">
            <a:xfrm>
              <a:off x="2122677" y="-504137"/>
              <a:ext cx="107961" cy="107961"/>
            </a:xfrm>
            <a:custGeom>
              <a:avLst/>
              <a:gdLst>
                <a:gd name="T0" fmla="*/ 36 w 71"/>
                <a:gd name="T1" fmla="*/ 0 h 71"/>
                <a:gd name="T2" fmla="*/ 1 w 71"/>
                <a:gd name="T3" fmla="*/ 35 h 71"/>
                <a:gd name="T4" fmla="*/ 35 w 71"/>
                <a:gd name="T5" fmla="*/ 70 h 71"/>
                <a:gd name="T6" fmla="*/ 71 w 71"/>
                <a:gd name="T7" fmla="*/ 36 h 71"/>
                <a:gd name="T8" fmla="*/ 36 w 71"/>
                <a:gd name="T9" fmla="*/ 0 h 71"/>
              </a:gdLst>
              <a:ahLst/>
              <a:cxnLst>
                <a:cxn ang="0">
                  <a:pos x="T0" y="T1"/>
                </a:cxn>
                <a:cxn ang="0">
                  <a:pos x="T2" y="T3"/>
                </a:cxn>
                <a:cxn ang="0">
                  <a:pos x="T4" y="T5"/>
                </a:cxn>
                <a:cxn ang="0">
                  <a:pos x="T6" y="T7"/>
                </a:cxn>
                <a:cxn ang="0">
                  <a:pos x="T8" y="T9"/>
                </a:cxn>
              </a:cxnLst>
              <a:rect l="0" t="0" r="r" b="b"/>
              <a:pathLst>
                <a:path w="71" h="71">
                  <a:moveTo>
                    <a:pt x="36" y="0"/>
                  </a:moveTo>
                  <a:cubicBezTo>
                    <a:pt x="16" y="0"/>
                    <a:pt x="1" y="16"/>
                    <a:pt x="1" y="35"/>
                  </a:cubicBezTo>
                  <a:cubicBezTo>
                    <a:pt x="0" y="55"/>
                    <a:pt x="16" y="70"/>
                    <a:pt x="35" y="70"/>
                  </a:cubicBezTo>
                  <a:cubicBezTo>
                    <a:pt x="55" y="71"/>
                    <a:pt x="70" y="55"/>
                    <a:pt x="71" y="36"/>
                  </a:cubicBezTo>
                  <a:cubicBezTo>
                    <a:pt x="71" y="16"/>
                    <a:pt x="55" y="1"/>
                    <a:pt x="3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6" name="Oval 89"/>
            <p:cNvSpPr>
              <a:spLocks noChangeArrowheads="1"/>
            </p:cNvSpPr>
            <p:nvPr userDrawn="1"/>
          </p:nvSpPr>
          <p:spPr bwMode="auto">
            <a:xfrm>
              <a:off x="4334294" y="-666079"/>
              <a:ext cx="17464" cy="1746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7" name="Oval 90"/>
            <p:cNvSpPr>
              <a:spLocks noChangeArrowheads="1"/>
            </p:cNvSpPr>
            <p:nvPr userDrawn="1"/>
          </p:nvSpPr>
          <p:spPr bwMode="auto">
            <a:xfrm>
              <a:off x="4105670" y="-678780"/>
              <a:ext cx="41279" cy="4127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8" name="Freeform 91"/>
            <p:cNvSpPr>
              <a:spLocks/>
            </p:cNvSpPr>
            <p:nvPr userDrawn="1"/>
          </p:nvSpPr>
          <p:spPr bwMode="auto">
            <a:xfrm>
              <a:off x="3878634" y="-689894"/>
              <a:ext cx="63507" cy="61919"/>
            </a:xfrm>
            <a:custGeom>
              <a:avLst/>
              <a:gdLst>
                <a:gd name="T0" fmla="*/ 20 w 41"/>
                <a:gd name="T1" fmla="*/ 40 h 40"/>
                <a:gd name="T2" fmla="*/ 41 w 41"/>
                <a:gd name="T3" fmla="*/ 20 h 40"/>
                <a:gd name="T4" fmla="*/ 21 w 41"/>
                <a:gd name="T5" fmla="*/ 0 h 40"/>
                <a:gd name="T6" fmla="*/ 0 w 41"/>
                <a:gd name="T7" fmla="*/ 20 h 40"/>
                <a:gd name="T8" fmla="*/ 20 w 41"/>
                <a:gd name="T9" fmla="*/ 40 h 40"/>
              </a:gdLst>
              <a:ahLst/>
              <a:cxnLst>
                <a:cxn ang="0">
                  <a:pos x="T0" y="T1"/>
                </a:cxn>
                <a:cxn ang="0">
                  <a:pos x="T2" y="T3"/>
                </a:cxn>
                <a:cxn ang="0">
                  <a:pos x="T4" y="T5"/>
                </a:cxn>
                <a:cxn ang="0">
                  <a:pos x="T6" y="T7"/>
                </a:cxn>
                <a:cxn ang="0">
                  <a:pos x="T8" y="T9"/>
                </a:cxn>
              </a:cxnLst>
              <a:rect l="0" t="0" r="r" b="b"/>
              <a:pathLst>
                <a:path w="41" h="40">
                  <a:moveTo>
                    <a:pt x="20" y="40"/>
                  </a:moveTo>
                  <a:cubicBezTo>
                    <a:pt x="31" y="40"/>
                    <a:pt x="40" y="31"/>
                    <a:pt x="41" y="20"/>
                  </a:cubicBezTo>
                  <a:cubicBezTo>
                    <a:pt x="41" y="9"/>
                    <a:pt x="32" y="0"/>
                    <a:pt x="21" y="0"/>
                  </a:cubicBezTo>
                  <a:cubicBezTo>
                    <a:pt x="10" y="0"/>
                    <a:pt x="0" y="9"/>
                    <a:pt x="0" y="20"/>
                  </a:cubicBezTo>
                  <a:cubicBezTo>
                    <a:pt x="0" y="31"/>
                    <a:pt x="9" y="40"/>
                    <a:pt x="20"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9" name="Freeform 92"/>
            <p:cNvSpPr>
              <a:spLocks/>
            </p:cNvSpPr>
            <p:nvPr userDrawn="1"/>
          </p:nvSpPr>
          <p:spPr bwMode="auto">
            <a:xfrm>
              <a:off x="3654773" y="-699420"/>
              <a:ext cx="77796" cy="79383"/>
            </a:xfrm>
            <a:custGeom>
              <a:avLst/>
              <a:gdLst>
                <a:gd name="T0" fmla="*/ 26 w 51"/>
                <a:gd name="T1" fmla="*/ 52 h 52"/>
                <a:gd name="T2" fmla="*/ 51 w 51"/>
                <a:gd name="T3" fmla="*/ 26 h 52"/>
                <a:gd name="T4" fmla="*/ 26 w 51"/>
                <a:gd name="T5" fmla="*/ 1 h 52"/>
                <a:gd name="T6" fmla="*/ 0 w 51"/>
                <a:gd name="T7" fmla="*/ 26 h 52"/>
                <a:gd name="T8" fmla="*/ 26 w 51"/>
                <a:gd name="T9" fmla="*/ 52 h 52"/>
              </a:gdLst>
              <a:ahLst/>
              <a:cxnLst>
                <a:cxn ang="0">
                  <a:pos x="T0" y="T1"/>
                </a:cxn>
                <a:cxn ang="0">
                  <a:pos x="T2" y="T3"/>
                </a:cxn>
                <a:cxn ang="0">
                  <a:pos x="T4" y="T5"/>
                </a:cxn>
                <a:cxn ang="0">
                  <a:pos x="T6" y="T7"/>
                </a:cxn>
                <a:cxn ang="0">
                  <a:pos x="T8" y="T9"/>
                </a:cxn>
              </a:cxnLst>
              <a:rect l="0" t="0" r="r" b="b"/>
              <a:pathLst>
                <a:path w="51" h="52">
                  <a:moveTo>
                    <a:pt x="26" y="52"/>
                  </a:moveTo>
                  <a:cubicBezTo>
                    <a:pt x="40" y="52"/>
                    <a:pt x="51" y="40"/>
                    <a:pt x="51" y="26"/>
                  </a:cubicBezTo>
                  <a:cubicBezTo>
                    <a:pt x="51" y="12"/>
                    <a:pt x="40" y="1"/>
                    <a:pt x="26" y="1"/>
                  </a:cubicBezTo>
                  <a:cubicBezTo>
                    <a:pt x="12" y="0"/>
                    <a:pt x="0" y="12"/>
                    <a:pt x="0" y="26"/>
                  </a:cubicBezTo>
                  <a:cubicBezTo>
                    <a:pt x="0" y="40"/>
                    <a:pt x="11" y="52"/>
                    <a:pt x="26" y="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0" name="Freeform 93"/>
            <p:cNvSpPr>
              <a:spLocks/>
            </p:cNvSpPr>
            <p:nvPr userDrawn="1"/>
          </p:nvSpPr>
          <p:spPr bwMode="auto">
            <a:xfrm>
              <a:off x="3430913" y="-707358"/>
              <a:ext cx="92085" cy="93672"/>
            </a:xfrm>
            <a:custGeom>
              <a:avLst/>
              <a:gdLst>
                <a:gd name="T0" fmla="*/ 30 w 60"/>
                <a:gd name="T1" fmla="*/ 61 h 61"/>
                <a:gd name="T2" fmla="*/ 60 w 60"/>
                <a:gd name="T3" fmla="*/ 31 h 61"/>
                <a:gd name="T4" fmla="*/ 30 w 60"/>
                <a:gd name="T5" fmla="*/ 0 h 61"/>
                <a:gd name="T6" fmla="*/ 0 w 60"/>
                <a:gd name="T7" fmla="*/ 30 h 61"/>
                <a:gd name="T8" fmla="*/ 30 w 60"/>
                <a:gd name="T9" fmla="*/ 61 h 61"/>
              </a:gdLst>
              <a:ahLst/>
              <a:cxnLst>
                <a:cxn ang="0">
                  <a:pos x="T0" y="T1"/>
                </a:cxn>
                <a:cxn ang="0">
                  <a:pos x="T2" y="T3"/>
                </a:cxn>
                <a:cxn ang="0">
                  <a:pos x="T4" y="T5"/>
                </a:cxn>
                <a:cxn ang="0">
                  <a:pos x="T6" y="T7"/>
                </a:cxn>
                <a:cxn ang="0">
                  <a:pos x="T8" y="T9"/>
                </a:cxn>
              </a:cxnLst>
              <a:rect l="0" t="0" r="r" b="b"/>
              <a:pathLst>
                <a:path w="60" h="61">
                  <a:moveTo>
                    <a:pt x="30" y="61"/>
                  </a:moveTo>
                  <a:cubicBezTo>
                    <a:pt x="46" y="61"/>
                    <a:pt x="60" y="47"/>
                    <a:pt x="60" y="31"/>
                  </a:cubicBezTo>
                  <a:cubicBezTo>
                    <a:pt x="60" y="14"/>
                    <a:pt x="47" y="0"/>
                    <a:pt x="30" y="0"/>
                  </a:cubicBezTo>
                  <a:cubicBezTo>
                    <a:pt x="13" y="0"/>
                    <a:pt x="0" y="14"/>
                    <a:pt x="0" y="30"/>
                  </a:cubicBezTo>
                  <a:cubicBezTo>
                    <a:pt x="0" y="47"/>
                    <a:pt x="13" y="61"/>
                    <a:pt x="30" y="6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1" name="Freeform 94"/>
            <p:cNvSpPr>
              <a:spLocks/>
            </p:cNvSpPr>
            <p:nvPr userDrawn="1"/>
          </p:nvSpPr>
          <p:spPr bwMode="auto">
            <a:xfrm>
              <a:off x="3210227" y="-712121"/>
              <a:ext cx="100023" cy="100023"/>
            </a:xfrm>
            <a:custGeom>
              <a:avLst/>
              <a:gdLst>
                <a:gd name="T0" fmla="*/ 33 w 66"/>
                <a:gd name="T1" fmla="*/ 66 h 66"/>
                <a:gd name="T2" fmla="*/ 66 w 66"/>
                <a:gd name="T3" fmla="*/ 33 h 66"/>
                <a:gd name="T4" fmla="*/ 33 w 66"/>
                <a:gd name="T5" fmla="*/ 0 h 66"/>
                <a:gd name="T6" fmla="*/ 0 w 66"/>
                <a:gd name="T7" fmla="*/ 33 h 66"/>
                <a:gd name="T8" fmla="*/ 33 w 66"/>
                <a:gd name="T9" fmla="*/ 66 h 66"/>
              </a:gdLst>
              <a:ahLst/>
              <a:cxnLst>
                <a:cxn ang="0">
                  <a:pos x="T0" y="T1"/>
                </a:cxn>
                <a:cxn ang="0">
                  <a:pos x="T2" y="T3"/>
                </a:cxn>
                <a:cxn ang="0">
                  <a:pos x="T4" y="T5"/>
                </a:cxn>
                <a:cxn ang="0">
                  <a:pos x="T6" y="T7"/>
                </a:cxn>
                <a:cxn ang="0">
                  <a:pos x="T8" y="T9"/>
                </a:cxn>
              </a:cxnLst>
              <a:rect l="0" t="0" r="r" b="b"/>
              <a:pathLst>
                <a:path w="66" h="66">
                  <a:moveTo>
                    <a:pt x="33" y="66"/>
                  </a:moveTo>
                  <a:cubicBezTo>
                    <a:pt x="51" y="66"/>
                    <a:pt x="66" y="51"/>
                    <a:pt x="66" y="33"/>
                  </a:cubicBezTo>
                  <a:cubicBezTo>
                    <a:pt x="66" y="15"/>
                    <a:pt x="51" y="0"/>
                    <a:pt x="33" y="0"/>
                  </a:cubicBezTo>
                  <a:cubicBezTo>
                    <a:pt x="15" y="0"/>
                    <a:pt x="0" y="14"/>
                    <a:pt x="0" y="33"/>
                  </a:cubicBezTo>
                  <a:cubicBezTo>
                    <a:pt x="0" y="51"/>
                    <a:pt x="15" y="66"/>
                    <a:pt x="33" y="6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2" name="Freeform 95"/>
            <p:cNvSpPr>
              <a:spLocks/>
            </p:cNvSpPr>
            <p:nvPr userDrawn="1"/>
          </p:nvSpPr>
          <p:spPr bwMode="auto">
            <a:xfrm>
              <a:off x="2991130" y="-715296"/>
              <a:ext cx="106374" cy="103198"/>
            </a:xfrm>
            <a:custGeom>
              <a:avLst/>
              <a:gdLst>
                <a:gd name="T0" fmla="*/ 34 w 69"/>
                <a:gd name="T1" fmla="*/ 68 h 68"/>
                <a:gd name="T2" fmla="*/ 69 w 69"/>
                <a:gd name="T3" fmla="*/ 34 h 68"/>
                <a:gd name="T4" fmla="*/ 34 w 69"/>
                <a:gd name="T5" fmla="*/ 0 h 68"/>
                <a:gd name="T6" fmla="*/ 0 w 69"/>
                <a:gd name="T7" fmla="*/ 34 h 68"/>
                <a:gd name="T8" fmla="*/ 34 w 69"/>
                <a:gd name="T9" fmla="*/ 68 h 68"/>
              </a:gdLst>
              <a:ahLst/>
              <a:cxnLst>
                <a:cxn ang="0">
                  <a:pos x="T0" y="T1"/>
                </a:cxn>
                <a:cxn ang="0">
                  <a:pos x="T2" y="T3"/>
                </a:cxn>
                <a:cxn ang="0">
                  <a:pos x="T4" y="T5"/>
                </a:cxn>
                <a:cxn ang="0">
                  <a:pos x="T6" y="T7"/>
                </a:cxn>
                <a:cxn ang="0">
                  <a:pos x="T8" y="T9"/>
                </a:cxn>
              </a:cxnLst>
              <a:rect l="0" t="0" r="r" b="b"/>
              <a:pathLst>
                <a:path w="69" h="68">
                  <a:moveTo>
                    <a:pt x="34" y="68"/>
                  </a:moveTo>
                  <a:cubicBezTo>
                    <a:pt x="53" y="68"/>
                    <a:pt x="68" y="53"/>
                    <a:pt x="69" y="34"/>
                  </a:cubicBezTo>
                  <a:cubicBezTo>
                    <a:pt x="69" y="15"/>
                    <a:pt x="53" y="0"/>
                    <a:pt x="34" y="0"/>
                  </a:cubicBezTo>
                  <a:cubicBezTo>
                    <a:pt x="16" y="0"/>
                    <a:pt x="0" y="15"/>
                    <a:pt x="0" y="34"/>
                  </a:cubicBezTo>
                  <a:cubicBezTo>
                    <a:pt x="0" y="53"/>
                    <a:pt x="15" y="68"/>
                    <a:pt x="34" y="6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3" name="Freeform 96"/>
            <p:cNvSpPr>
              <a:spLocks/>
            </p:cNvSpPr>
            <p:nvPr userDrawn="1"/>
          </p:nvSpPr>
          <p:spPr bwMode="auto">
            <a:xfrm>
              <a:off x="2775207" y="-716884"/>
              <a:ext cx="104786" cy="104786"/>
            </a:xfrm>
            <a:custGeom>
              <a:avLst/>
              <a:gdLst>
                <a:gd name="T0" fmla="*/ 34 w 69"/>
                <a:gd name="T1" fmla="*/ 69 h 69"/>
                <a:gd name="T2" fmla="*/ 69 w 69"/>
                <a:gd name="T3" fmla="*/ 35 h 69"/>
                <a:gd name="T4" fmla="*/ 35 w 69"/>
                <a:gd name="T5" fmla="*/ 0 h 69"/>
                <a:gd name="T6" fmla="*/ 0 w 69"/>
                <a:gd name="T7" fmla="*/ 34 h 69"/>
                <a:gd name="T8" fmla="*/ 34 w 69"/>
                <a:gd name="T9" fmla="*/ 69 h 69"/>
              </a:gdLst>
              <a:ahLst/>
              <a:cxnLst>
                <a:cxn ang="0">
                  <a:pos x="T0" y="T1"/>
                </a:cxn>
                <a:cxn ang="0">
                  <a:pos x="T2" y="T3"/>
                </a:cxn>
                <a:cxn ang="0">
                  <a:pos x="T4" y="T5"/>
                </a:cxn>
                <a:cxn ang="0">
                  <a:pos x="T6" y="T7"/>
                </a:cxn>
                <a:cxn ang="0">
                  <a:pos x="T8" y="T9"/>
                </a:cxn>
              </a:cxnLst>
              <a:rect l="0" t="0" r="r" b="b"/>
              <a:pathLst>
                <a:path w="69" h="69">
                  <a:moveTo>
                    <a:pt x="34" y="69"/>
                  </a:moveTo>
                  <a:cubicBezTo>
                    <a:pt x="53" y="69"/>
                    <a:pt x="69" y="54"/>
                    <a:pt x="69" y="35"/>
                  </a:cubicBezTo>
                  <a:cubicBezTo>
                    <a:pt x="69" y="16"/>
                    <a:pt x="54" y="1"/>
                    <a:pt x="35" y="0"/>
                  </a:cubicBezTo>
                  <a:cubicBezTo>
                    <a:pt x="16" y="0"/>
                    <a:pt x="0" y="16"/>
                    <a:pt x="0" y="34"/>
                  </a:cubicBezTo>
                  <a:cubicBezTo>
                    <a:pt x="0" y="53"/>
                    <a:pt x="15" y="69"/>
                    <a:pt x="34" y="6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4" name="Freeform 97"/>
            <p:cNvSpPr>
              <a:spLocks/>
            </p:cNvSpPr>
            <p:nvPr userDrawn="1"/>
          </p:nvSpPr>
          <p:spPr bwMode="auto">
            <a:xfrm>
              <a:off x="2560872" y="-713709"/>
              <a:ext cx="98435" cy="98435"/>
            </a:xfrm>
            <a:custGeom>
              <a:avLst/>
              <a:gdLst>
                <a:gd name="T0" fmla="*/ 33 w 65"/>
                <a:gd name="T1" fmla="*/ 64 h 64"/>
                <a:gd name="T2" fmla="*/ 65 w 65"/>
                <a:gd name="T3" fmla="*/ 32 h 64"/>
                <a:gd name="T4" fmla="*/ 33 w 65"/>
                <a:gd name="T5" fmla="*/ 0 h 64"/>
                <a:gd name="T6" fmla="*/ 0 w 65"/>
                <a:gd name="T7" fmla="*/ 32 h 64"/>
                <a:gd name="T8" fmla="*/ 33 w 65"/>
                <a:gd name="T9" fmla="*/ 64 h 64"/>
              </a:gdLst>
              <a:ahLst/>
              <a:cxnLst>
                <a:cxn ang="0">
                  <a:pos x="T0" y="T1"/>
                </a:cxn>
                <a:cxn ang="0">
                  <a:pos x="T2" y="T3"/>
                </a:cxn>
                <a:cxn ang="0">
                  <a:pos x="T4" y="T5"/>
                </a:cxn>
                <a:cxn ang="0">
                  <a:pos x="T6" y="T7"/>
                </a:cxn>
                <a:cxn ang="0">
                  <a:pos x="T8" y="T9"/>
                </a:cxn>
              </a:cxnLst>
              <a:rect l="0" t="0" r="r" b="b"/>
              <a:pathLst>
                <a:path w="65" h="64">
                  <a:moveTo>
                    <a:pt x="33" y="64"/>
                  </a:moveTo>
                  <a:cubicBezTo>
                    <a:pt x="50" y="64"/>
                    <a:pt x="65" y="50"/>
                    <a:pt x="65" y="32"/>
                  </a:cubicBezTo>
                  <a:cubicBezTo>
                    <a:pt x="65" y="14"/>
                    <a:pt x="51" y="0"/>
                    <a:pt x="33" y="0"/>
                  </a:cubicBezTo>
                  <a:cubicBezTo>
                    <a:pt x="15" y="0"/>
                    <a:pt x="1" y="14"/>
                    <a:pt x="0" y="32"/>
                  </a:cubicBezTo>
                  <a:cubicBezTo>
                    <a:pt x="0" y="50"/>
                    <a:pt x="15" y="64"/>
                    <a:pt x="33" y="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5" name="Freeform 98"/>
            <p:cNvSpPr>
              <a:spLocks/>
            </p:cNvSpPr>
            <p:nvPr userDrawn="1"/>
          </p:nvSpPr>
          <p:spPr bwMode="auto">
            <a:xfrm>
              <a:off x="2349713" y="-710534"/>
              <a:ext cx="88909" cy="90497"/>
            </a:xfrm>
            <a:custGeom>
              <a:avLst/>
              <a:gdLst>
                <a:gd name="T0" fmla="*/ 29 w 58"/>
                <a:gd name="T1" fmla="*/ 58 h 59"/>
                <a:gd name="T2" fmla="*/ 58 w 58"/>
                <a:gd name="T3" fmla="*/ 30 h 59"/>
                <a:gd name="T4" fmla="*/ 29 w 58"/>
                <a:gd name="T5" fmla="*/ 0 h 59"/>
                <a:gd name="T6" fmla="*/ 0 w 58"/>
                <a:gd name="T7" fmla="*/ 29 h 59"/>
                <a:gd name="T8" fmla="*/ 29 w 58"/>
                <a:gd name="T9" fmla="*/ 58 h 59"/>
              </a:gdLst>
              <a:ahLst/>
              <a:cxnLst>
                <a:cxn ang="0">
                  <a:pos x="T0" y="T1"/>
                </a:cxn>
                <a:cxn ang="0">
                  <a:pos x="T2" y="T3"/>
                </a:cxn>
                <a:cxn ang="0">
                  <a:pos x="T4" y="T5"/>
                </a:cxn>
                <a:cxn ang="0">
                  <a:pos x="T6" y="T7"/>
                </a:cxn>
                <a:cxn ang="0">
                  <a:pos x="T8" y="T9"/>
                </a:cxn>
              </a:cxnLst>
              <a:rect l="0" t="0" r="r" b="b"/>
              <a:pathLst>
                <a:path w="58" h="59">
                  <a:moveTo>
                    <a:pt x="29" y="58"/>
                  </a:moveTo>
                  <a:cubicBezTo>
                    <a:pt x="45" y="59"/>
                    <a:pt x="58" y="46"/>
                    <a:pt x="58" y="30"/>
                  </a:cubicBezTo>
                  <a:cubicBezTo>
                    <a:pt x="58" y="13"/>
                    <a:pt x="45" y="0"/>
                    <a:pt x="29" y="0"/>
                  </a:cubicBezTo>
                  <a:cubicBezTo>
                    <a:pt x="13" y="0"/>
                    <a:pt x="0" y="13"/>
                    <a:pt x="0" y="29"/>
                  </a:cubicBezTo>
                  <a:cubicBezTo>
                    <a:pt x="0" y="45"/>
                    <a:pt x="13" y="58"/>
                    <a:pt x="29" y="5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6" name="Freeform 99"/>
            <p:cNvSpPr>
              <a:spLocks/>
            </p:cNvSpPr>
            <p:nvPr userDrawn="1"/>
          </p:nvSpPr>
          <p:spPr bwMode="auto">
            <a:xfrm>
              <a:off x="2140141" y="-704183"/>
              <a:ext cx="76208" cy="74620"/>
            </a:xfrm>
            <a:custGeom>
              <a:avLst/>
              <a:gdLst>
                <a:gd name="T0" fmla="*/ 24 w 49"/>
                <a:gd name="T1" fmla="*/ 49 h 49"/>
                <a:gd name="T2" fmla="*/ 49 w 49"/>
                <a:gd name="T3" fmla="*/ 25 h 49"/>
                <a:gd name="T4" fmla="*/ 24 w 49"/>
                <a:gd name="T5" fmla="*/ 0 h 49"/>
                <a:gd name="T6" fmla="*/ 0 w 49"/>
                <a:gd name="T7" fmla="*/ 25 h 49"/>
                <a:gd name="T8" fmla="*/ 24 w 49"/>
                <a:gd name="T9" fmla="*/ 49 h 49"/>
              </a:gdLst>
              <a:ahLst/>
              <a:cxnLst>
                <a:cxn ang="0">
                  <a:pos x="T0" y="T1"/>
                </a:cxn>
                <a:cxn ang="0">
                  <a:pos x="T2" y="T3"/>
                </a:cxn>
                <a:cxn ang="0">
                  <a:pos x="T4" y="T5"/>
                </a:cxn>
                <a:cxn ang="0">
                  <a:pos x="T6" y="T7"/>
                </a:cxn>
                <a:cxn ang="0">
                  <a:pos x="T8" y="T9"/>
                </a:cxn>
              </a:cxnLst>
              <a:rect l="0" t="0" r="r" b="b"/>
              <a:pathLst>
                <a:path w="49" h="49">
                  <a:moveTo>
                    <a:pt x="24" y="49"/>
                  </a:moveTo>
                  <a:cubicBezTo>
                    <a:pt x="37" y="49"/>
                    <a:pt x="48" y="38"/>
                    <a:pt x="49" y="25"/>
                  </a:cubicBezTo>
                  <a:cubicBezTo>
                    <a:pt x="49" y="11"/>
                    <a:pt x="38" y="0"/>
                    <a:pt x="24" y="0"/>
                  </a:cubicBezTo>
                  <a:cubicBezTo>
                    <a:pt x="11" y="0"/>
                    <a:pt x="0" y="11"/>
                    <a:pt x="0" y="25"/>
                  </a:cubicBezTo>
                  <a:cubicBezTo>
                    <a:pt x="0" y="38"/>
                    <a:pt x="11" y="49"/>
                    <a:pt x="24" y="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7" name="Freeform 100"/>
            <p:cNvSpPr>
              <a:spLocks/>
            </p:cNvSpPr>
            <p:nvPr userDrawn="1"/>
          </p:nvSpPr>
          <p:spPr bwMode="auto">
            <a:xfrm>
              <a:off x="1933745" y="-694657"/>
              <a:ext cx="55568" cy="55568"/>
            </a:xfrm>
            <a:custGeom>
              <a:avLst/>
              <a:gdLst>
                <a:gd name="T0" fmla="*/ 18 w 37"/>
                <a:gd name="T1" fmla="*/ 37 h 37"/>
                <a:gd name="T2" fmla="*/ 37 w 37"/>
                <a:gd name="T3" fmla="*/ 18 h 37"/>
                <a:gd name="T4" fmla="*/ 18 w 37"/>
                <a:gd name="T5" fmla="*/ 0 h 37"/>
                <a:gd name="T6" fmla="*/ 0 w 37"/>
                <a:gd name="T7" fmla="*/ 18 h 37"/>
                <a:gd name="T8" fmla="*/ 18 w 37"/>
                <a:gd name="T9" fmla="*/ 37 h 37"/>
              </a:gdLst>
              <a:ahLst/>
              <a:cxnLst>
                <a:cxn ang="0">
                  <a:pos x="T0" y="T1"/>
                </a:cxn>
                <a:cxn ang="0">
                  <a:pos x="T2" y="T3"/>
                </a:cxn>
                <a:cxn ang="0">
                  <a:pos x="T4" y="T5"/>
                </a:cxn>
                <a:cxn ang="0">
                  <a:pos x="T6" y="T7"/>
                </a:cxn>
                <a:cxn ang="0">
                  <a:pos x="T8" y="T9"/>
                </a:cxn>
              </a:cxnLst>
              <a:rect l="0" t="0" r="r" b="b"/>
              <a:pathLst>
                <a:path w="37" h="37">
                  <a:moveTo>
                    <a:pt x="18" y="37"/>
                  </a:moveTo>
                  <a:cubicBezTo>
                    <a:pt x="28" y="37"/>
                    <a:pt x="37" y="28"/>
                    <a:pt x="37" y="18"/>
                  </a:cubicBezTo>
                  <a:cubicBezTo>
                    <a:pt x="37" y="8"/>
                    <a:pt x="29" y="0"/>
                    <a:pt x="18" y="0"/>
                  </a:cubicBezTo>
                  <a:cubicBezTo>
                    <a:pt x="8" y="0"/>
                    <a:pt x="0" y="8"/>
                    <a:pt x="0" y="18"/>
                  </a:cubicBezTo>
                  <a:cubicBezTo>
                    <a:pt x="0" y="28"/>
                    <a:pt x="8" y="37"/>
                    <a:pt x="18" y="3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8" name="Freeform 101"/>
            <p:cNvSpPr>
              <a:spLocks/>
            </p:cNvSpPr>
            <p:nvPr userDrawn="1"/>
          </p:nvSpPr>
          <p:spPr bwMode="auto">
            <a:xfrm>
              <a:off x="1727349" y="-686719"/>
              <a:ext cx="34929" cy="34929"/>
            </a:xfrm>
            <a:custGeom>
              <a:avLst/>
              <a:gdLst>
                <a:gd name="T0" fmla="*/ 0 w 23"/>
                <a:gd name="T1" fmla="*/ 11 h 23"/>
                <a:gd name="T2" fmla="*/ 11 w 23"/>
                <a:gd name="T3" fmla="*/ 23 h 23"/>
                <a:gd name="T4" fmla="*/ 23 w 23"/>
                <a:gd name="T5" fmla="*/ 12 h 23"/>
                <a:gd name="T6" fmla="*/ 12 w 23"/>
                <a:gd name="T7" fmla="*/ 0 h 23"/>
                <a:gd name="T8" fmla="*/ 0 w 23"/>
                <a:gd name="T9" fmla="*/ 11 h 23"/>
              </a:gdLst>
              <a:ahLst/>
              <a:cxnLst>
                <a:cxn ang="0">
                  <a:pos x="T0" y="T1"/>
                </a:cxn>
                <a:cxn ang="0">
                  <a:pos x="T2" y="T3"/>
                </a:cxn>
                <a:cxn ang="0">
                  <a:pos x="T4" y="T5"/>
                </a:cxn>
                <a:cxn ang="0">
                  <a:pos x="T6" y="T7"/>
                </a:cxn>
                <a:cxn ang="0">
                  <a:pos x="T8" y="T9"/>
                </a:cxn>
              </a:cxnLst>
              <a:rect l="0" t="0" r="r" b="b"/>
              <a:pathLst>
                <a:path w="23" h="23">
                  <a:moveTo>
                    <a:pt x="0" y="11"/>
                  </a:moveTo>
                  <a:cubicBezTo>
                    <a:pt x="0" y="18"/>
                    <a:pt x="5" y="23"/>
                    <a:pt x="11" y="23"/>
                  </a:cubicBezTo>
                  <a:cubicBezTo>
                    <a:pt x="18" y="23"/>
                    <a:pt x="23" y="18"/>
                    <a:pt x="23" y="12"/>
                  </a:cubicBezTo>
                  <a:cubicBezTo>
                    <a:pt x="23" y="5"/>
                    <a:pt x="18" y="0"/>
                    <a:pt x="12" y="0"/>
                  </a:cubicBezTo>
                  <a:cubicBezTo>
                    <a:pt x="5" y="0"/>
                    <a:pt x="0" y="5"/>
                    <a:pt x="0"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9" name="Oval 102"/>
            <p:cNvSpPr>
              <a:spLocks noChangeArrowheads="1"/>
            </p:cNvSpPr>
            <p:nvPr userDrawn="1"/>
          </p:nvSpPr>
          <p:spPr bwMode="auto">
            <a:xfrm>
              <a:off x="1524128" y="-674017"/>
              <a:ext cx="9526" cy="95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0" name="Oval 103"/>
            <p:cNvSpPr>
              <a:spLocks noChangeArrowheads="1"/>
            </p:cNvSpPr>
            <p:nvPr userDrawn="1"/>
          </p:nvSpPr>
          <p:spPr bwMode="auto">
            <a:xfrm>
              <a:off x="4343820" y="-874063"/>
              <a:ext cx="1588" cy="15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1" name="Oval 104"/>
            <p:cNvSpPr>
              <a:spLocks noChangeArrowheads="1"/>
            </p:cNvSpPr>
            <p:nvPr userDrawn="1"/>
          </p:nvSpPr>
          <p:spPr bwMode="auto">
            <a:xfrm>
              <a:off x="4123134" y="-880413"/>
              <a:ext cx="9526" cy="1111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2" name="Oval 105"/>
            <p:cNvSpPr>
              <a:spLocks noChangeArrowheads="1"/>
            </p:cNvSpPr>
            <p:nvPr userDrawn="1"/>
          </p:nvSpPr>
          <p:spPr bwMode="auto">
            <a:xfrm>
              <a:off x="3897686" y="-889939"/>
              <a:ext cx="28578" cy="2857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3" name="Oval 106"/>
            <p:cNvSpPr>
              <a:spLocks noChangeArrowheads="1"/>
            </p:cNvSpPr>
            <p:nvPr userDrawn="1"/>
          </p:nvSpPr>
          <p:spPr bwMode="auto">
            <a:xfrm>
              <a:off x="3672238" y="-897878"/>
              <a:ext cx="44455" cy="428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4" name="Freeform 107"/>
            <p:cNvSpPr>
              <a:spLocks/>
            </p:cNvSpPr>
            <p:nvPr userDrawn="1"/>
          </p:nvSpPr>
          <p:spPr bwMode="auto">
            <a:xfrm>
              <a:off x="3449965" y="-904228"/>
              <a:ext cx="55568" cy="53981"/>
            </a:xfrm>
            <a:custGeom>
              <a:avLst/>
              <a:gdLst>
                <a:gd name="T0" fmla="*/ 18 w 37"/>
                <a:gd name="T1" fmla="*/ 36 h 36"/>
                <a:gd name="T2" fmla="*/ 37 w 37"/>
                <a:gd name="T3" fmla="*/ 18 h 36"/>
                <a:gd name="T4" fmla="*/ 19 w 37"/>
                <a:gd name="T5" fmla="*/ 0 h 36"/>
                <a:gd name="T6" fmla="*/ 0 w 37"/>
                <a:gd name="T7" fmla="*/ 18 h 36"/>
                <a:gd name="T8" fmla="*/ 18 w 37"/>
                <a:gd name="T9" fmla="*/ 36 h 36"/>
              </a:gdLst>
              <a:ahLst/>
              <a:cxnLst>
                <a:cxn ang="0">
                  <a:pos x="T0" y="T1"/>
                </a:cxn>
                <a:cxn ang="0">
                  <a:pos x="T2" y="T3"/>
                </a:cxn>
                <a:cxn ang="0">
                  <a:pos x="T4" y="T5"/>
                </a:cxn>
                <a:cxn ang="0">
                  <a:pos x="T6" y="T7"/>
                </a:cxn>
                <a:cxn ang="0">
                  <a:pos x="T8" y="T9"/>
                </a:cxn>
              </a:cxnLst>
              <a:rect l="0" t="0" r="r" b="b"/>
              <a:pathLst>
                <a:path w="37" h="36">
                  <a:moveTo>
                    <a:pt x="18" y="36"/>
                  </a:moveTo>
                  <a:cubicBezTo>
                    <a:pt x="28" y="36"/>
                    <a:pt x="37" y="28"/>
                    <a:pt x="37" y="18"/>
                  </a:cubicBezTo>
                  <a:cubicBezTo>
                    <a:pt x="37" y="8"/>
                    <a:pt x="29" y="0"/>
                    <a:pt x="19" y="0"/>
                  </a:cubicBezTo>
                  <a:cubicBezTo>
                    <a:pt x="9" y="0"/>
                    <a:pt x="0" y="8"/>
                    <a:pt x="0" y="18"/>
                  </a:cubicBezTo>
                  <a:cubicBezTo>
                    <a:pt x="0" y="28"/>
                    <a:pt x="8" y="36"/>
                    <a:pt x="18"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5" name="Oval 108"/>
            <p:cNvSpPr>
              <a:spLocks noChangeArrowheads="1"/>
            </p:cNvSpPr>
            <p:nvPr userDrawn="1"/>
          </p:nvSpPr>
          <p:spPr bwMode="auto">
            <a:xfrm>
              <a:off x="3229279" y="-910579"/>
              <a:ext cx="65094" cy="6350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6" name="Freeform 109"/>
            <p:cNvSpPr>
              <a:spLocks/>
            </p:cNvSpPr>
            <p:nvPr userDrawn="1"/>
          </p:nvSpPr>
          <p:spPr bwMode="auto">
            <a:xfrm>
              <a:off x="3011769" y="-913754"/>
              <a:ext cx="66682" cy="68270"/>
            </a:xfrm>
            <a:custGeom>
              <a:avLst/>
              <a:gdLst>
                <a:gd name="T0" fmla="*/ 22 w 44"/>
                <a:gd name="T1" fmla="*/ 45 h 45"/>
                <a:gd name="T2" fmla="*/ 44 w 44"/>
                <a:gd name="T3" fmla="*/ 23 h 45"/>
                <a:gd name="T4" fmla="*/ 22 w 44"/>
                <a:gd name="T5" fmla="*/ 1 h 45"/>
                <a:gd name="T6" fmla="*/ 0 w 44"/>
                <a:gd name="T7" fmla="*/ 22 h 45"/>
                <a:gd name="T8" fmla="*/ 22 w 44"/>
                <a:gd name="T9" fmla="*/ 45 h 45"/>
              </a:gdLst>
              <a:ahLst/>
              <a:cxnLst>
                <a:cxn ang="0">
                  <a:pos x="T0" y="T1"/>
                </a:cxn>
                <a:cxn ang="0">
                  <a:pos x="T2" y="T3"/>
                </a:cxn>
                <a:cxn ang="0">
                  <a:pos x="T4" y="T5"/>
                </a:cxn>
                <a:cxn ang="0">
                  <a:pos x="T6" y="T7"/>
                </a:cxn>
                <a:cxn ang="0">
                  <a:pos x="T8" y="T9"/>
                </a:cxn>
              </a:cxnLst>
              <a:rect l="0" t="0" r="r" b="b"/>
              <a:pathLst>
                <a:path w="44" h="45">
                  <a:moveTo>
                    <a:pt x="22" y="45"/>
                  </a:moveTo>
                  <a:cubicBezTo>
                    <a:pt x="34" y="45"/>
                    <a:pt x="44" y="35"/>
                    <a:pt x="44" y="23"/>
                  </a:cubicBezTo>
                  <a:cubicBezTo>
                    <a:pt x="44" y="10"/>
                    <a:pt x="34" y="1"/>
                    <a:pt x="22" y="1"/>
                  </a:cubicBezTo>
                  <a:cubicBezTo>
                    <a:pt x="10" y="0"/>
                    <a:pt x="0" y="10"/>
                    <a:pt x="0" y="22"/>
                  </a:cubicBezTo>
                  <a:cubicBezTo>
                    <a:pt x="0" y="35"/>
                    <a:pt x="10" y="44"/>
                    <a:pt x="22"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7" name="Freeform 110"/>
            <p:cNvSpPr>
              <a:spLocks/>
            </p:cNvSpPr>
            <p:nvPr userDrawn="1"/>
          </p:nvSpPr>
          <p:spPr bwMode="auto">
            <a:xfrm>
              <a:off x="2794259" y="-913754"/>
              <a:ext cx="66682" cy="66682"/>
            </a:xfrm>
            <a:custGeom>
              <a:avLst/>
              <a:gdLst>
                <a:gd name="T0" fmla="*/ 22 w 44"/>
                <a:gd name="T1" fmla="*/ 44 h 44"/>
                <a:gd name="T2" fmla="*/ 44 w 44"/>
                <a:gd name="T3" fmla="*/ 22 h 44"/>
                <a:gd name="T4" fmla="*/ 22 w 44"/>
                <a:gd name="T5" fmla="*/ 0 h 44"/>
                <a:gd name="T6" fmla="*/ 1 w 44"/>
                <a:gd name="T7" fmla="*/ 22 h 44"/>
                <a:gd name="T8" fmla="*/ 22 w 44"/>
                <a:gd name="T9" fmla="*/ 44 h 44"/>
              </a:gdLst>
              <a:ahLst/>
              <a:cxnLst>
                <a:cxn ang="0">
                  <a:pos x="T0" y="T1"/>
                </a:cxn>
                <a:cxn ang="0">
                  <a:pos x="T2" y="T3"/>
                </a:cxn>
                <a:cxn ang="0">
                  <a:pos x="T4" y="T5"/>
                </a:cxn>
                <a:cxn ang="0">
                  <a:pos x="T6" y="T7"/>
                </a:cxn>
                <a:cxn ang="0">
                  <a:pos x="T8" y="T9"/>
                </a:cxn>
              </a:cxnLst>
              <a:rect l="0" t="0" r="r" b="b"/>
              <a:pathLst>
                <a:path w="44" h="44">
                  <a:moveTo>
                    <a:pt x="22" y="44"/>
                  </a:moveTo>
                  <a:cubicBezTo>
                    <a:pt x="34" y="44"/>
                    <a:pt x="44" y="34"/>
                    <a:pt x="44" y="22"/>
                  </a:cubicBezTo>
                  <a:cubicBezTo>
                    <a:pt x="44" y="10"/>
                    <a:pt x="34" y="0"/>
                    <a:pt x="22" y="0"/>
                  </a:cubicBezTo>
                  <a:cubicBezTo>
                    <a:pt x="10" y="0"/>
                    <a:pt x="1" y="10"/>
                    <a:pt x="1" y="22"/>
                  </a:cubicBezTo>
                  <a:cubicBezTo>
                    <a:pt x="0" y="34"/>
                    <a:pt x="10" y="43"/>
                    <a:pt x="22" y="4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8" name="Oval 111"/>
            <p:cNvSpPr>
              <a:spLocks noChangeArrowheads="1"/>
            </p:cNvSpPr>
            <p:nvPr userDrawn="1"/>
          </p:nvSpPr>
          <p:spPr bwMode="auto">
            <a:xfrm>
              <a:off x="2579924" y="-912167"/>
              <a:ext cx="61919" cy="6033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9" name="Freeform 112"/>
            <p:cNvSpPr>
              <a:spLocks/>
            </p:cNvSpPr>
            <p:nvPr userDrawn="1"/>
          </p:nvSpPr>
          <p:spPr bwMode="auto">
            <a:xfrm>
              <a:off x="2370353" y="-907404"/>
              <a:ext cx="49218" cy="52393"/>
            </a:xfrm>
            <a:custGeom>
              <a:avLst/>
              <a:gdLst>
                <a:gd name="T0" fmla="*/ 16 w 33"/>
                <a:gd name="T1" fmla="*/ 34 h 34"/>
                <a:gd name="T2" fmla="*/ 33 w 33"/>
                <a:gd name="T3" fmla="*/ 17 h 34"/>
                <a:gd name="T4" fmla="*/ 17 w 33"/>
                <a:gd name="T5" fmla="*/ 0 h 34"/>
                <a:gd name="T6" fmla="*/ 0 w 33"/>
                <a:gd name="T7" fmla="*/ 17 h 34"/>
                <a:gd name="T8" fmla="*/ 16 w 33"/>
                <a:gd name="T9" fmla="*/ 34 h 34"/>
              </a:gdLst>
              <a:ahLst/>
              <a:cxnLst>
                <a:cxn ang="0">
                  <a:pos x="T0" y="T1"/>
                </a:cxn>
                <a:cxn ang="0">
                  <a:pos x="T2" y="T3"/>
                </a:cxn>
                <a:cxn ang="0">
                  <a:pos x="T4" y="T5"/>
                </a:cxn>
                <a:cxn ang="0">
                  <a:pos x="T6" y="T7"/>
                </a:cxn>
                <a:cxn ang="0">
                  <a:pos x="T8" y="T9"/>
                </a:cxn>
              </a:cxnLst>
              <a:rect l="0" t="0" r="r" b="b"/>
              <a:pathLst>
                <a:path w="33" h="34">
                  <a:moveTo>
                    <a:pt x="16" y="34"/>
                  </a:moveTo>
                  <a:cubicBezTo>
                    <a:pt x="26" y="34"/>
                    <a:pt x="33" y="26"/>
                    <a:pt x="33" y="17"/>
                  </a:cubicBezTo>
                  <a:cubicBezTo>
                    <a:pt x="33" y="7"/>
                    <a:pt x="26" y="0"/>
                    <a:pt x="17" y="0"/>
                  </a:cubicBezTo>
                  <a:cubicBezTo>
                    <a:pt x="7" y="0"/>
                    <a:pt x="0" y="7"/>
                    <a:pt x="0" y="17"/>
                  </a:cubicBezTo>
                  <a:cubicBezTo>
                    <a:pt x="0" y="26"/>
                    <a:pt x="7" y="34"/>
                    <a:pt x="16" y="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0" name="Oval 113"/>
            <p:cNvSpPr>
              <a:spLocks noChangeArrowheads="1"/>
            </p:cNvSpPr>
            <p:nvPr userDrawn="1"/>
          </p:nvSpPr>
          <p:spPr bwMode="auto">
            <a:xfrm>
              <a:off x="2159193" y="-902641"/>
              <a:ext cx="39692" cy="3969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1" name="Oval 114"/>
            <p:cNvSpPr>
              <a:spLocks noChangeArrowheads="1"/>
            </p:cNvSpPr>
            <p:nvPr userDrawn="1"/>
          </p:nvSpPr>
          <p:spPr bwMode="auto">
            <a:xfrm>
              <a:off x="1949622" y="-894702"/>
              <a:ext cx="23815" cy="2222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2" name="Oval 115"/>
            <p:cNvSpPr>
              <a:spLocks noChangeArrowheads="1"/>
            </p:cNvSpPr>
            <p:nvPr userDrawn="1"/>
          </p:nvSpPr>
          <p:spPr bwMode="auto">
            <a:xfrm>
              <a:off x="1743225" y="-886764"/>
              <a:ext cx="3175" cy="31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3" name="Oval 116"/>
            <p:cNvSpPr>
              <a:spLocks noChangeArrowheads="1"/>
            </p:cNvSpPr>
            <p:nvPr userDrawn="1"/>
          </p:nvSpPr>
          <p:spPr bwMode="auto">
            <a:xfrm>
              <a:off x="3910387" y="-1093160"/>
              <a:ext cx="1588" cy="15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4" name="Oval 117"/>
            <p:cNvSpPr>
              <a:spLocks noChangeArrowheads="1"/>
            </p:cNvSpPr>
            <p:nvPr userDrawn="1"/>
          </p:nvSpPr>
          <p:spPr bwMode="auto">
            <a:xfrm>
              <a:off x="3692877" y="-1096336"/>
              <a:ext cx="6351" cy="635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5" name="Oval 118"/>
            <p:cNvSpPr>
              <a:spLocks noChangeArrowheads="1"/>
            </p:cNvSpPr>
            <p:nvPr userDrawn="1"/>
          </p:nvSpPr>
          <p:spPr bwMode="auto">
            <a:xfrm>
              <a:off x="3469017" y="-1102686"/>
              <a:ext cx="19052" cy="1746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6" name="Oval 119"/>
            <p:cNvSpPr>
              <a:spLocks noChangeArrowheads="1"/>
            </p:cNvSpPr>
            <p:nvPr userDrawn="1"/>
          </p:nvSpPr>
          <p:spPr bwMode="auto">
            <a:xfrm>
              <a:off x="3249919" y="-1107449"/>
              <a:ext cx="25403" cy="2540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7" name="Oval 120"/>
            <p:cNvSpPr>
              <a:spLocks noChangeArrowheads="1"/>
            </p:cNvSpPr>
            <p:nvPr userDrawn="1"/>
          </p:nvSpPr>
          <p:spPr bwMode="auto">
            <a:xfrm>
              <a:off x="3030821" y="-1110625"/>
              <a:ext cx="30166" cy="2857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8" name="Freeform 121"/>
            <p:cNvSpPr>
              <a:spLocks/>
            </p:cNvSpPr>
            <p:nvPr userDrawn="1"/>
          </p:nvSpPr>
          <p:spPr bwMode="auto">
            <a:xfrm>
              <a:off x="2814899" y="-1110625"/>
              <a:ext cx="28578" cy="28578"/>
            </a:xfrm>
            <a:custGeom>
              <a:avLst/>
              <a:gdLst>
                <a:gd name="T0" fmla="*/ 10 w 19"/>
                <a:gd name="T1" fmla="*/ 19 h 19"/>
                <a:gd name="T2" fmla="*/ 19 w 19"/>
                <a:gd name="T3" fmla="*/ 9 h 19"/>
                <a:gd name="T4" fmla="*/ 10 w 19"/>
                <a:gd name="T5" fmla="*/ 0 h 19"/>
                <a:gd name="T6" fmla="*/ 0 w 19"/>
                <a:gd name="T7" fmla="*/ 9 h 19"/>
                <a:gd name="T8" fmla="*/ 10 w 19"/>
                <a:gd name="T9" fmla="*/ 19 h 19"/>
              </a:gdLst>
              <a:ahLst/>
              <a:cxnLst>
                <a:cxn ang="0">
                  <a:pos x="T0" y="T1"/>
                </a:cxn>
                <a:cxn ang="0">
                  <a:pos x="T2" y="T3"/>
                </a:cxn>
                <a:cxn ang="0">
                  <a:pos x="T4" y="T5"/>
                </a:cxn>
                <a:cxn ang="0">
                  <a:pos x="T6" y="T7"/>
                </a:cxn>
                <a:cxn ang="0">
                  <a:pos x="T8" y="T9"/>
                </a:cxn>
              </a:cxnLst>
              <a:rect l="0" t="0" r="r" b="b"/>
              <a:pathLst>
                <a:path w="19" h="19">
                  <a:moveTo>
                    <a:pt x="10" y="19"/>
                  </a:moveTo>
                  <a:cubicBezTo>
                    <a:pt x="15" y="19"/>
                    <a:pt x="19" y="14"/>
                    <a:pt x="19" y="9"/>
                  </a:cubicBezTo>
                  <a:cubicBezTo>
                    <a:pt x="19" y="4"/>
                    <a:pt x="15" y="0"/>
                    <a:pt x="10" y="0"/>
                  </a:cubicBezTo>
                  <a:cubicBezTo>
                    <a:pt x="5" y="0"/>
                    <a:pt x="0" y="4"/>
                    <a:pt x="0" y="9"/>
                  </a:cubicBezTo>
                  <a:cubicBezTo>
                    <a:pt x="0" y="14"/>
                    <a:pt x="4" y="19"/>
                    <a:pt x="10"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9" name="Oval 122"/>
            <p:cNvSpPr>
              <a:spLocks noChangeArrowheads="1"/>
            </p:cNvSpPr>
            <p:nvPr userDrawn="1"/>
          </p:nvSpPr>
          <p:spPr bwMode="auto">
            <a:xfrm>
              <a:off x="2600564" y="-1109037"/>
              <a:ext cx="23815" cy="2222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0" name="Oval 123"/>
            <p:cNvSpPr>
              <a:spLocks noChangeArrowheads="1"/>
            </p:cNvSpPr>
            <p:nvPr userDrawn="1"/>
          </p:nvSpPr>
          <p:spPr bwMode="auto">
            <a:xfrm>
              <a:off x="2387817" y="-1105862"/>
              <a:ext cx="15877" cy="1428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1" name="Oval 124"/>
            <p:cNvSpPr>
              <a:spLocks noChangeArrowheads="1"/>
            </p:cNvSpPr>
            <p:nvPr userDrawn="1"/>
          </p:nvSpPr>
          <p:spPr bwMode="auto">
            <a:xfrm>
              <a:off x="2176658" y="-1101099"/>
              <a:ext cx="4763" cy="476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372" name="Group 371"/>
          <p:cNvGrpSpPr/>
          <p:nvPr userDrawn="1"/>
        </p:nvGrpSpPr>
        <p:grpSpPr>
          <a:xfrm rot="10800000">
            <a:off x="5074643" y="0"/>
            <a:ext cx="4100577" cy="1930400"/>
            <a:chOff x="306389" y="-2361703"/>
            <a:chExt cx="4262879" cy="2006806"/>
          </a:xfrm>
          <a:solidFill>
            <a:schemeClr val="tx1">
              <a:lumMod val="40000"/>
              <a:lumOff val="60000"/>
              <a:alpha val="30000"/>
            </a:schemeClr>
          </a:solidFill>
        </p:grpSpPr>
        <p:sp>
          <p:nvSpPr>
            <p:cNvPr id="373" name="Freeform 5"/>
            <p:cNvSpPr>
              <a:spLocks/>
            </p:cNvSpPr>
            <p:nvPr userDrawn="1"/>
          </p:nvSpPr>
          <p:spPr bwMode="auto">
            <a:xfrm>
              <a:off x="2102037" y="-413641"/>
              <a:ext cx="39692" cy="39692"/>
            </a:xfrm>
            <a:custGeom>
              <a:avLst/>
              <a:gdLst>
                <a:gd name="T0" fmla="*/ 13 w 26"/>
                <a:gd name="T1" fmla="*/ 26 h 26"/>
                <a:gd name="T2" fmla="*/ 26 w 26"/>
                <a:gd name="T3" fmla="*/ 13 h 26"/>
                <a:gd name="T4" fmla="*/ 13 w 26"/>
                <a:gd name="T5" fmla="*/ 0 h 26"/>
                <a:gd name="T6" fmla="*/ 0 w 26"/>
                <a:gd name="T7" fmla="*/ 13 h 26"/>
                <a:gd name="T8" fmla="*/ 13 w 26"/>
                <a:gd name="T9" fmla="*/ 26 h 26"/>
              </a:gdLst>
              <a:ahLst/>
              <a:cxnLst>
                <a:cxn ang="0">
                  <a:pos x="T0" y="T1"/>
                </a:cxn>
                <a:cxn ang="0">
                  <a:pos x="T2" y="T3"/>
                </a:cxn>
                <a:cxn ang="0">
                  <a:pos x="T4" y="T5"/>
                </a:cxn>
                <a:cxn ang="0">
                  <a:pos x="T6" y="T7"/>
                </a:cxn>
                <a:cxn ang="0">
                  <a:pos x="T8" y="T9"/>
                </a:cxn>
              </a:cxnLst>
              <a:rect l="0" t="0" r="r" b="b"/>
              <a:pathLst>
                <a:path w="26" h="26">
                  <a:moveTo>
                    <a:pt x="13" y="26"/>
                  </a:moveTo>
                  <a:cubicBezTo>
                    <a:pt x="21" y="26"/>
                    <a:pt x="26" y="21"/>
                    <a:pt x="26" y="13"/>
                  </a:cubicBezTo>
                  <a:cubicBezTo>
                    <a:pt x="26" y="6"/>
                    <a:pt x="21" y="0"/>
                    <a:pt x="13" y="0"/>
                  </a:cubicBezTo>
                  <a:cubicBezTo>
                    <a:pt x="6" y="0"/>
                    <a:pt x="0" y="6"/>
                    <a:pt x="0" y="13"/>
                  </a:cubicBezTo>
                  <a:cubicBezTo>
                    <a:pt x="0" y="20"/>
                    <a:pt x="6" y="26"/>
                    <a:pt x="13" y="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4" name="Freeform 6"/>
            <p:cNvSpPr>
              <a:spLocks/>
            </p:cNvSpPr>
            <p:nvPr userDrawn="1"/>
          </p:nvSpPr>
          <p:spPr bwMode="auto">
            <a:xfrm>
              <a:off x="1867063" y="-494611"/>
              <a:ext cx="136539" cy="138127"/>
            </a:xfrm>
            <a:custGeom>
              <a:avLst/>
              <a:gdLst>
                <a:gd name="T0" fmla="*/ 26 w 89"/>
                <a:gd name="T1" fmla="*/ 91 h 91"/>
                <a:gd name="T2" fmla="*/ 51 w 89"/>
                <a:gd name="T3" fmla="*/ 66 h 91"/>
                <a:gd name="T4" fmla="*/ 49 w 89"/>
                <a:gd name="T5" fmla="*/ 55 h 91"/>
                <a:gd name="T6" fmla="*/ 61 w 89"/>
                <a:gd name="T7" fmla="*/ 58 h 91"/>
                <a:gd name="T8" fmla="*/ 89 w 89"/>
                <a:gd name="T9" fmla="*/ 29 h 91"/>
                <a:gd name="T10" fmla="*/ 61 w 89"/>
                <a:gd name="T11" fmla="*/ 0 h 91"/>
                <a:gd name="T12" fmla="*/ 32 w 89"/>
                <a:gd name="T13" fmla="*/ 29 h 91"/>
                <a:gd name="T14" fmla="*/ 35 w 89"/>
                <a:gd name="T15" fmla="*/ 42 h 91"/>
                <a:gd name="T16" fmla="*/ 26 w 89"/>
                <a:gd name="T17" fmla="*/ 40 h 91"/>
                <a:gd name="T18" fmla="*/ 0 w 89"/>
                <a:gd name="T19" fmla="*/ 66 h 91"/>
                <a:gd name="T20" fmla="*/ 26 w 89"/>
                <a:gd name="T21" fmla="*/ 91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9" h="91">
                  <a:moveTo>
                    <a:pt x="26" y="91"/>
                  </a:moveTo>
                  <a:cubicBezTo>
                    <a:pt x="40" y="91"/>
                    <a:pt x="51" y="80"/>
                    <a:pt x="51" y="66"/>
                  </a:cubicBezTo>
                  <a:cubicBezTo>
                    <a:pt x="51" y="62"/>
                    <a:pt x="50" y="58"/>
                    <a:pt x="49" y="55"/>
                  </a:cubicBezTo>
                  <a:cubicBezTo>
                    <a:pt x="52" y="57"/>
                    <a:pt x="56" y="58"/>
                    <a:pt x="61" y="58"/>
                  </a:cubicBezTo>
                  <a:cubicBezTo>
                    <a:pt x="76" y="58"/>
                    <a:pt x="89" y="45"/>
                    <a:pt x="89" y="29"/>
                  </a:cubicBezTo>
                  <a:cubicBezTo>
                    <a:pt x="89" y="13"/>
                    <a:pt x="77" y="0"/>
                    <a:pt x="61" y="0"/>
                  </a:cubicBezTo>
                  <a:cubicBezTo>
                    <a:pt x="45" y="0"/>
                    <a:pt x="32" y="13"/>
                    <a:pt x="32" y="29"/>
                  </a:cubicBezTo>
                  <a:cubicBezTo>
                    <a:pt x="32" y="34"/>
                    <a:pt x="33" y="38"/>
                    <a:pt x="35" y="42"/>
                  </a:cubicBezTo>
                  <a:cubicBezTo>
                    <a:pt x="32" y="41"/>
                    <a:pt x="29" y="40"/>
                    <a:pt x="26" y="40"/>
                  </a:cubicBezTo>
                  <a:cubicBezTo>
                    <a:pt x="12" y="40"/>
                    <a:pt x="0" y="52"/>
                    <a:pt x="0" y="66"/>
                  </a:cubicBezTo>
                  <a:cubicBezTo>
                    <a:pt x="0" y="80"/>
                    <a:pt x="11" y="91"/>
                    <a:pt x="26" y="9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5" name="Freeform 7"/>
            <p:cNvSpPr>
              <a:spLocks/>
            </p:cNvSpPr>
            <p:nvPr userDrawn="1"/>
          </p:nvSpPr>
          <p:spPr bwMode="auto">
            <a:xfrm>
              <a:off x="1632089" y="-485085"/>
              <a:ext cx="142890" cy="130188"/>
            </a:xfrm>
            <a:custGeom>
              <a:avLst/>
              <a:gdLst>
                <a:gd name="T0" fmla="*/ 64 w 94"/>
                <a:gd name="T1" fmla="*/ 85 h 85"/>
                <a:gd name="T2" fmla="*/ 75 w 94"/>
                <a:gd name="T3" fmla="*/ 58 h 85"/>
                <a:gd name="T4" fmla="*/ 72 w 94"/>
                <a:gd name="T5" fmla="*/ 42 h 85"/>
                <a:gd name="T6" fmla="*/ 73 w 94"/>
                <a:gd name="T7" fmla="*/ 42 h 85"/>
                <a:gd name="T8" fmla="*/ 94 w 94"/>
                <a:gd name="T9" fmla="*/ 21 h 85"/>
                <a:gd name="T10" fmla="*/ 73 w 94"/>
                <a:gd name="T11" fmla="*/ 0 h 85"/>
                <a:gd name="T12" fmla="*/ 52 w 94"/>
                <a:gd name="T13" fmla="*/ 21 h 85"/>
                <a:gd name="T14" fmla="*/ 52 w 94"/>
                <a:gd name="T15" fmla="*/ 24 h 85"/>
                <a:gd name="T16" fmla="*/ 38 w 94"/>
                <a:gd name="T17" fmla="*/ 21 h 85"/>
                <a:gd name="T18" fmla="*/ 0 w 94"/>
                <a:gd name="T19" fmla="*/ 58 h 85"/>
                <a:gd name="T20" fmla="*/ 12 w 94"/>
                <a:gd name="T21" fmla="*/ 85 h 85"/>
                <a:gd name="T22" fmla="*/ 64 w 94"/>
                <a:gd name="T23" fmla="*/ 85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4" h="85">
                  <a:moveTo>
                    <a:pt x="64" y="85"/>
                  </a:moveTo>
                  <a:cubicBezTo>
                    <a:pt x="71" y="78"/>
                    <a:pt x="75" y="69"/>
                    <a:pt x="75" y="58"/>
                  </a:cubicBezTo>
                  <a:cubicBezTo>
                    <a:pt x="75" y="53"/>
                    <a:pt x="74" y="47"/>
                    <a:pt x="72" y="42"/>
                  </a:cubicBezTo>
                  <a:cubicBezTo>
                    <a:pt x="72" y="42"/>
                    <a:pt x="72" y="42"/>
                    <a:pt x="73" y="42"/>
                  </a:cubicBezTo>
                  <a:cubicBezTo>
                    <a:pt x="85" y="42"/>
                    <a:pt x="94" y="33"/>
                    <a:pt x="94" y="21"/>
                  </a:cubicBezTo>
                  <a:cubicBezTo>
                    <a:pt x="94" y="10"/>
                    <a:pt x="85" y="0"/>
                    <a:pt x="73" y="0"/>
                  </a:cubicBezTo>
                  <a:cubicBezTo>
                    <a:pt x="61" y="0"/>
                    <a:pt x="52" y="9"/>
                    <a:pt x="52" y="21"/>
                  </a:cubicBezTo>
                  <a:cubicBezTo>
                    <a:pt x="52" y="22"/>
                    <a:pt x="52" y="23"/>
                    <a:pt x="52" y="24"/>
                  </a:cubicBezTo>
                  <a:cubicBezTo>
                    <a:pt x="48" y="22"/>
                    <a:pt x="43" y="21"/>
                    <a:pt x="38" y="21"/>
                  </a:cubicBezTo>
                  <a:cubicBezTo>
                    <a:pt x="17" y="21"/>
                    <a:pt x="1" y="37"/>
                    <a:pt x="0" y="58"/>
                  </a:cubicBezTo>
                  <a:cubicBezTo>
                    <a:pt x="0" y="69"/>
                    <a:pt x="5" y="78"/>
                    <a:pt x="12" y="85"/>
                  </a:cubicBezTo>
                  <a:lnTo>
                    <a:pt x="64" y="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6" name="Freeform 8"/>
            <p:cNvSpPr>
              <a:spLocks/>
            </p:cNvSpPr>
            <p:nvPr userDrawn="1"/>
          </p:nvSpPr>
          <p:spPr bwMode="auto">
            <a:xfrm>
              <a:off x="1398702" y="-472384"/>
              <a:ext cx="149240" cy="117487"/>
            </a:xfrm>
            <a:custGeom>
              <a:avLst/>
              <a:gdLst>
                <a:gd name="T0" fmla="*/ 89 w 98"/>
                <a:gd name="T1" fmla="*/ 77 h 77"/>
                <a:gd name="T2" fmla="*/ 98 w 98"/>
                <a:gd name="T3" fmla="*/ 50 h 77"/>
                <a:gd name="T4" fmla="*/ 90 w 98"/>
                <a:gd name="T5" fmla="*/ 24 h 77"/>
                <a:gd name="T6" fmla="*/ 97 w 98"/>
                <a:gd name="T7" fmla="*/ 13 h 77"/>
                <a:gd name="T8" fmla="*/ 84 w 98"/>
                <a:gd name="T9" fmla="*/ 0 h 77"/>
                <a:gd name="T10" fmla="*/ 73 w 98"/>
                <a:gd name="T11" fmla="*/ 7 h 77"/>
                <a:gd name="T12" fmla="*/ 49 w 98"/>
                <a:gd name="T13" fmla="*/ 1 h 77"/>
                <a:gd name="T14" fmla="*/ 0 w 98"/>
                <a:gd name="T15" fmla="*/ 49 h 77"/>
                <a:gd name="T16" fmla="*/ 9 w 98"/>
                <a:gd name="T17" fmla="*/ 77 h 77"/>
                <a:gd name="T18" fmla="*/ 89 w 98"/>
                <a:gd name="T19" fmla="*/ 77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77">
                  <a:moveTo>
                    <a:pt x="89" y="77"/>
                  </a:moveTo>
                  <a:cubicBezTo>
                    <a:pt x="95" y="69"/>
                    <a:pt x="98" y="60"/>
                    <a:pt x="98" y="50"/>
                  </a:cubicBezTo>
                  <a:cubicBezTo>
                    <a:pt x="98" y="40"/>
                    <a:pt x="95" y="31"/>
                    <a:pt x="90" y="24"/>
                  </a:cubicBezTo>
                  <a:cubicBezTo>
                    <a:pt x="94" y="22"/>
                    <a:pt x="97" y="18"/>
                    <a:pt x="97" y="13"/>
                  </a:cubicBezTo>
                  <a:cubicBezTo>
                    <a:pt x="97" y="6"/>
                    <a:pt x="91" y="0"/>
                    <a:pt x="84" y="0"/>
                  </a:cubicBezTo>
                  <a:cubicBezTo>
                    <a:pt x="79" y="0"/>
                    <a:pt x="75" y="3"/>
                    <a:pt x="73" y="7"/>
                  </a:cubicBezTo>
                  <a:cubicBezTo>
                    <a:pt x="66" y="3"/>
                    <a:pt x="58" y="1"/>
                    <a:pt x="49" y="1"/>
                  </a:cubicBezTo>
                  <a:cubicBezTo>
                    <a:pt x="22" y="1"/>
                    <a:pt x="0" y="22"/>
                    <a:pt x="0" y="49"/>
                  </a:cubicBezTo>
                  <a:cubicBezTo>
                    <a:pt x="0" y="60"/>
                    <a:pt x="3" y="69"/>
                    <a:pt x="9" y="77"/>
                  </a:cubicBezTo>
                  <a:lnTo>
                    <a:pt x="89" y="7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7" name="Freeform 9"/>
            <p:cNvSpPr>
              <a:spLocks/>
            </p:cNvSpPr>
            <p:nvPr userDrawn="1"/>
          </p:nvSpPr>
          <p:spPr bwMode="auto">
            <a:xfrm>
              <a:off x="1166903" y="-488261"/>
              <a:ext cx="179406" cy="133364"/>
            </a:xfrm>
            <a:custGeom>
              <a:avLst/>
              <a:gdLst>
                <a:gd name="T0" fmla="*/ 111 w 118"/>
                <a:gd name="T1" fmla="*/ 87 h 87"/>
                <a:gd name="T2" fmla="*/ 118 w 118"/>
                <a:gd name="T3" fmla="*/ 59 h 87"/>
                <a:gd name="T4" fmla="*/ 59 w 118"/>
                <a:gd name="T5" fmla="*/ 0 h 87"/>
                <a:gd name="T6" fmla="*/ 0 w 118"/>
                <a:gd name="T7" fmla="*/ 59 h 87"/>
                <a:gd name="T8" fmla="*/ 7 w 118"/>
                <a:gd name="T9" fmla="*/ 87 h 87"/>
                <a:gd name="T10" fmla="*/ 111 w 118"/>
                <a:gd name="T11" fmla="*/ 87 h 87"/>
              </a:gdLst>
              <a:ahLst/>
              <a:cxnLst>
                <a:cxn ang="0">
                  <a:pos x="T0" y="T1"/>
                </a:cxn>
                <a:cxn ang="0">
                  <a:pos x="T2" y="T3"/>
                </a:cxn>
                <a:cxn ang="0">
                  <a:pos x="T4" y="T5"/>
                </a:cxn>
                <a:cxn ang="0">
                  <a:pos x="T6" y="T7"/>
                </a:cxn>
                <a:cxn ang="0">
                  <a:pos x="T8" y="T9"/>
                </a:cxn>
                <a:cxn ang="0">
                  <a:pos x="T10" y="T11"/>
                </a:cxn>
              </a:cxnLst>
              <a:rect l="0" t="0" r="r" b="b"/>
              <a:pathLst>
                <a:path w="118" h="87">
                  <a:moveTo>
                    <a:pt x="111" y="87"/>
                  </a:moveTo>
                  <a:cubicBezTo>
                    <a:pt x="116" y="79"/>
                    <a:pt x="118" y="69"/>
                    <a:pt x="118" y="59"/>
                  </a:cubicBezTo>
                  <a:cubicBezTo>
                    <a:pt x="118" y="27"/>
                    <a:pt x="92" y="0"/>
                    <a:pt x="59" y="0"/>
                  </a:cubicBezTo>
                  <a:cubicBezTo>
                    <a:pt x="27" y="0"/>
                    <a:pt x="0" y="26"/>
                    <a:pt x="0" y="59"/>
                  </a:cubicBezTo>
                  <a:cubicBezTo>
                    <a:pt x="0" y="69"/>
                    <a:pt x="3" y="79"/>
                    <a:pt x="7" y="87"/>
                  </a:cubicBezTo>
                  <a:lnTo>
                    <a:pt x="111" y="8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8" name="Freeform 10"/>
            <p:cNvSpPr>
              <a:spLocks noEditPoints="1"/>
            </p:cNvSpPr>
            <p:nvPr userDrawn="1"/>
          </p:nvSpPr>
          <p:spPr bwMode="auto">
            <a:xfrm>
              <a:off x="306389" y="-1161430"/>
              <a:ext cx="838287" cy="806533"/>
            </a:xfrm>
            <a:custGeom>
              <a:avLst/>
              <a:gdLst>
                <a:gd name="T0" fmla="*/ 3 w 549"/>
                <a:gd name="T1" fmla="*/ 528 h 528"/>
                <a:gd name="T2" fmla="*/ 119 w 549"/>
                <a:gd name="T3" fmla="*/ 528 h 528"/>
                <a:gd name="T4" fmla="*/ 140 w 549"/>
                <a:gd name="T5" fmla="*/ 528 h 528"/>
                <a:gd name="T6" fmla="*/ 268 w 549"/>
                <a:gd name="T7" fmla="*/ 528 h 528"/>
                <a:gd name="T8" fmla="*/ 275 w 549"/>
                <a:gd name="T9" fmla="*/ 528 h 528"/>
                <a:gd name="T10" fmla="*/ 409 w 549"/>
                <a:gd name="T11" fmla="*/ 528 h 528"/>
                <a:gd name="T12" fmla="*/ 414 w 549"/>
                <a:gd name="T13" fmla="*/ 512 h 528"/>
                <a:gd name="T14" fmla="*/ 419 w 549"/>
                <a:gd name="T15" fmla="*/ 528 h 528"/>
                <a:gd name="T16" fmla="*/ 542 w 549"/>
                <a:gd name="T17" fmla="*/ 528 h 528"/>
                <a:gd name="T18" fmla="*/ 548 w 549"/>
                <a:gd name="T19" fmla="*/ 500 h 528"/>
                <a:gd name="T20" fmla="*/ 481 w 549"/>
                <a:gd name="T21" fmla="*/ 431 h 528"/>
                <a:gd name="T22" fmla="*/ 414 w 549"/>
                <a:gd name="T23" fmla="*/ 486 h 528"/>
                <a:gd name="T24" fmla="*/ 363 w 549"/>
                <a:gd name="T25" fmla="*/ 426 h 528"/>
                <a:gd name="T26" fmla="*/ 413 w 549"/>
                <a:gd name="T27" fmla="*/ 357 h 528"/>
                <a:gd name="T28" fmla="*/ 348 w 549"/>
                <a:gd name="T29" fmla="*/ 284 h 528"/>
                <a:gd name="T30" fmla="*/ 409 w 549"/>
                <a:gd name="T31" fmla="*/ 216 h 528"/>
                <a:gd name="T32" fmla="*/ 340 w 549"/>
                <a:gd name="T33" fmla="*/ 146 h 528"/>
                <a:gd name="T34" fmla="*/ 272 w 549"/>
                <a:gd name="T35" fmla="*/ 202 h 528"/>
                <a:gd name="T36" fmla="*/ 209 w 549"/>
                <a:gd name="T37" fmla="*/ 140 h 528"/>
                <a:gd name="T38" fmla="*/ 267 w 549"/>
                <a:gd name="T39" fmla="*/ 73 h 528"/>
                <a:gd name="T40" fmla="*/ 199 w 549"/>
                <a:gd name="T41" fmla="*/ 5 h 528"/>
                <a:gd name="T42" fmla="*/ 130 w 549"/>
                <a:gd name="T43" fmla="*/ 73 h 528"/>
                <a:gd name="T44" fmla="*/ 188 w 549"/>
                <a:gd name="T45" fmla="*/ 140 h 528"/>
                <a:gd name="T46" fmla="*/ 130 w 549"/>
                <a:gd name="T47" fmla="*/ 184 h 528"/>
                <a:gd name="T48" fmla="*/ 83 w 549"/>
                <a:gd name="T49" fmla="*/ 140 h 528"/>
                <a:gd name="T50" fmla="*/ 129 w 549"/>
                <a:gd name="T51" fmla="*/ 73 h 528"/>
                <a:gd name="T52" fmla="*/ 57 w 549"/>
                <a:gd name="T53" fmla="*/ 0 h 528"/>
                <a:gd name="T54" fmla="*/ 0 w 549"/>
                <a:gd name="T55" fmla="*/ 28 h 528"/>
                <a:gd name="T56" fmla="*/ 0 w 549"/>
                <a:gd name="T57" fmla="*/ 117 h 528"/>
                <a:gd name="T58" fmla="*/ 30 w 549"/>
                <a:gd name="T59" fmla="*/ 139 h 528"/>
                <a:gd name="T60" fmla="*/ 0 w 549"/>
                <a:gd name="T61" fmla="*/ 158 h 528"/>
                <a:gd name="T62" fmla="*/ 0 w 549"/>
                <a:gd name="T63" fmla="*/ 270 h 528"/>
                <a:gd name="T64" fmla="*/ 14 w 549"/>
                <a:gd name="T65" fmla="*/ 281 h 528"/>
                <a:gd name="T66" fmla="*/ 0 w 549"/>
                <a:gd name="T67" fmla="*/ 291 h 528"/>
                <a:gd name="T68" fmla="*/ 0 w 549"/>
                <a:gd name="T69" fmla="*/ 334 h 528"/>
                <a:gd name="T70" fmla="*/ 0 w 549"/>
                <a:gd name="T71" fmla="*/ 377 h 528"/>
                <a:gd name="T72" fmla="*/ 0 w 549"/>
                <a:gd name="T73" fmla="*/ 421 h 528"/>
                <a:gd name="T74" fmla="*/ 4 w 549"/>
                <a:gd name="T75" fmla="*/ 424 h 528"/>
                <a:gd name="T76" fmla="*/ 0 w 549"/>
                <a:gd name="T77" fmla="*/ 426 h 528"/>
                <a:gd name="T78" fmla="*/ 0 w 549"/>
                <a:gd name="T79" fmla="*/ 457 h 528"/>
                <a:gd name="T80" fmla="*/ 0 w 549"/>
                <a:gd name="T81" fmla="*/ 528 h 528"/>
                <a:gd name="T82" fmla="*/ 3 w 549"/>
                <a:gd name="T83" fmla="*/ 528 h 528"/>
                <a:gd name="T84" fmla="*/ 130 w 549"/>
                <a:gd name="T85" fmla="*/ 399 h 528"/>
                <a:gd name="T86" fmla="*/ 157 w 549"/>
                <a:gd name="T87" fmla="*/ 425 h 528"/>
                <a:gd name="T88" fmla="*/ 130 w 549"/>
                <a:gd name="T89" fmla="*/ 448 h 528"/>
                <a:gd name="T90" fmla="*/ 107 w 549"/>
                <a:gd name="T91" fmla="*/ 424 h 528"/>
                <a:gd name="T92" fmla="*/ 130 w 549"/>
                <a:gd name="T93" fmla="*/ 399 h 528"/>
                <a:gd name="T94" fmla="*/ 272 w 549"/>
                <a:gd name="T95" fmla="*/ 462 h 528"/>
                <a:gd name="T96" fmla="*/ 238 w 549"/>
                <a:gd name="T97" fmla="*/ 426 h 528"/>
                <a:gd name="T98" fmla="*/ 272 w 549"/>
                <a:gd name="T99" fmla="*/ 386 h 528"/>
                <a:gd name="T100" fmla="*/ 315 w 549"/>
                <a:gd name="T101" fmla="*/ 426 h 528"/>
                <a:gd name="T102" fmla="*/ 272 w 549"/>
                <a:gd name="T103" fmla="*/ 462 h 528"/>
                <a:gd name="T104" fmla="*/ 272 w 549"/>
                <a:gd name="T105" fmla="*/ 228 h 528"/>
                <a:gd name="T106" fmla="*/ 332 w 549"/>
                <a:gd name="T107" fmla="*/ 284 h 528"/>
                <a:gd name="T108" fmla="*/ 272 w 549"/>
                <a:gd name="T109" fmla="*/ 327 h 528"/>
                <a:gd name="T110" fmla="*/ 229 w 549"/>
                <a:gd name="T111" fmla="*/ 283 h 528"/>
                <a:gd name="T112" fmla="*/ 272 w 549"/>
                <a:gd name="T113" fmla="*/ 228 h 528"/>
                <a:gd name="T114" fmla="*/ 129 w 549"/>
                <a:gd name="T115" fmla="*/ 245 h 528"/>
                <a:gd name="T116" fmla="*/ 166 w 549"/>
                <a:gd name="T117" fmla="*/ 283 h 528"/>
                <a:gd name="T118" fmla="*/ 130 w 549"/>
                <a:gd name="T119" fmla="*/ 313 h 528"/>
                <a:gd name="T120" fmla="*/ 98 w 549"/>
                <a:gd name="T121" fmla="*/ 281 h 528"/>
                <a:gd name="T122" fmla="*/ 129 w 549"/>
                <a:gd name="T123" fmla="*/ 245 h 5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49" h="528">
                  <a:moveTo>
                    <a:pt x="3" y="528"/>
                  </a:moveTo>
                  <a:cubicBezTo>
                    <a:pt x="119" y="528"/>
                    <a:pt x="119" y="528"/>
                    <a:pt x="119" y="528"/>
                  </a:cubicBezTo>
                  <a:cubicBezTo>
                    <a:pt x="140" y="528"/>
                    <a:pt x="140" y="528"/>
                    <a:pt x="140" y="528"/>
                  </a:cubicBezTo>
                  <a:cubicBezTo>
                    <a:pt x="268" y="528"/>
                    <a:pt x="268" y="528"/>
                    <a:pt x="268" y="528"/>
                  </a:cubicBezTo>
                  <a:cubicBezTo>
                    <a:pt x="275" y="528"/>
                    <a:pt x="275" y="528"/>
                    <a:pt x="275" y="528"/>
                  </a:cubicBezTo>
                  <a:cubicBezTo>
                    <a:pt x="409" y="528"/>
                    <a:pt x="409" y="528"/>
                    <a:pt x="409" y="528"/>
                  </a:cubicBezTo>
                  <a:cubicBezTo>
                    <a:pt x="411" y="523"/>
                    <a:pt x="413" y="517"/>
                    <a:pt x="414" y="512"/>
                  </a:cubicBezTo>
                  <a:cubicBezTo>
                    <a:pt x="415" y="518"/>
                    <a:pt x="416" y="523"/>
                    <a:pt x="419" y="528"/>
                  </a:cubicBezTo>
                  <a:cubicBezTo>
                    <a:pt x="542" y="528"/>
                    <a:pt x="542" y="528"/>
                    <a:pt x="542" y="528"/>
                  </a:cubicBezTo>
                  <a:cubicBezTo>
                    <a:pt x="546" y="519"/>
                    <a:pt x="548" y="510"/>
                    <a:pt x="548" y="500"/>
                  </a:cubicBezTo>
                  <a:cubicBezTo>
                    <a:pt x="549" y="462"/>
                    <a:pt x="518" y="431"/>
                    <a:pt x="481" y="431"/>
                  </a:cubicBezTo>
                  <a:cubicBezTo>
                    <a:pt x="448" y="431"/>
                    <a:pt x="420" y="455"/>
                    <a:pt x="414" y="486"/>
                  </a:cubicBezTo>
                  <a:cubicBezTo>
                    <a:pt x="409" y="458"/>
                    <a:pt x="389" y="435"/>
                    <a:pt x="363" y="426"/>
                  </a:cubicBezTo>
                  <a:cubicBezTo>
                    <a:pt x="392" y="417"/>
                    <a:pt x="413" y="389"/>
                    <a:pt x="413" y="357"/>
                  </a:cubicBezTo>
                  <a:cubicBezTo>
                    <a:pt x="413" y="319"/>
                    <a:pt x="384" y="288"/>
                    <a:pt x="348" y="284"/>
                  </a:cubicBezTo>
                  <a:cubicBezTo>
                    <a:pt x="382" y="280"/>
                    <a:pt x="409" y="251"/>
                    <a:pt x="409" y="216"/>
                  </a:cubicBezTo>
                  <a:cubicBezTo>
                    <a:pt x="409" y="177"/>
                    <a:pt x="378" y="146"/>
                    <a:pt x="340" y="146"/>
                  </a:cubicBezTo>
                  <a:cubicBezTo>
                    <a:pt x="306" y="146"/>
                    <a:pt x="278" y="170"/>
                    <a:pt x="272" y="202"/>
                  </a:cubicBezTo>
                  <a:cubicBezTo>
                    <a:pt x="267" y="170"/>
                    <a:pt x="241" y="145"/>
                    <a:pt x="209" y="140"/>
                  </a:cubicBezTo>
                  <a:cubicBezTo>
                    <a:pt x="242" y="136"/>
                    <a:pt x="267" y="107"/>
                    <a:pt x="267" y="73"/>
                  </a:cubicBezTo>
                  <a:cubicBezTo>
                    <a:pt x="267" y="35"/>
                    <a:pt x="237" y="5"/>
                    <a:pt x="199" y="5"/>
                  </a:cubicBezTo>
                  <a:cubicBezTo>
                    <a:pt x="161" y="4"/>
                    <a:pt x="130" y="35"/>
                    <a:pt x="130" y="73"/>
                  </a:cubicBezTo>
                  <a:cubicBezTo>
                    <a:pt x="130" y="107"/>
                    <a:pt x="155" y="135"/>
                    <a:pt x="188" y="140"/>
                  </a:cubicBezTo>
                  <a:cubicBezTo>
                    <a:pt x="162" y="144"/>
                    <a:pt x="140" y="161"/>
                    <a:pt x="130" y="184"/>
                  </a:cubicBezTo>
                  <a:cubicBezTo>
                    <a:pt x="121" y="163"/>
                    <a:pt x="104" y="147"/>
                    <a:pt x="83" y="140"/>
                  </a:cubicBezTo>
                  <a:cubicBezTo>
                    <a:pt x="110" y="129"/>
                    <a:pt x="129" y="103"/>
                    <a:pt x="129" y="73"/>
                  </a:cubicBezTo>
                  <a:cubicBezTo>
                    <a:pt x="129" y="33"/>
                    <a:pt x="97" y="0"/>
                    <a:pt x="57" y="0"/>
                  </a:cubicBezTo>
                  <a:cubicBezTo>
                    <a:pt x="34" y="0"/>
                    <a:pt x="13" y="11"/>
                    <a:pt x="0" y="28"/>
                  </a:cubicBezTo>
                  <a:cubicBezTo>
                    <a:pt x="0" y="117"/>
                    <a:pt x="0" y="117"/>
                    <a:pt x="0" y="117"/>
                  </a:cubicBezTo>
                  <a:cubicBezTo>
                    <a:pt x="8" y="127"/>
                    <a:pt x="18" y="134"/>
                    <a:pt x="30" y="139"/>
                  </a:cubicBezTo>
                  <a:cubicBezTo>
                    <a:pt x="19" y="143"/>
                    <a:pt x="8" y="150"/>
                    <a:pt x="0" y="158"/>
                  </a:cubicBezTo>
                  <a:cubicBezTo>
                    <a:pt x="0" y="270"/>
                    <a:pt x="0" y="270"/>
                    <a:pt x="0" y="270"/>
                  </a:cubicBezTo>
                  <a:cubicBezTo>
                    <a:pt x="4" y="274"/>
                    <a:pt x="9" y="278"/>
                    <a:pt x="14" y="281"/>
                  </a:cubicBezTo>
                  <a:cubicBezTo>
                    <a:pt x="9" y="284"/>
                    <a:pt x="4" y="287"/>
                    <a:pt x="0" y="291"/>
                  </a:cubicBezTo>
                  <a:cubicBezTo>
                    <a:pt x="0" y="334"/>
                    <a:pt x="0" y="334"/>
                    <a:pt x="0" y="334"/>
                  </a:cubicBezTo>
                  <a:cubicBezTo>
                    <a:pt x="0" y="377"/>
                    <a:pt x="0" y="377"/>
                    <a:pt x="0" y="377"/>
                  </a:cubicBezTo>
                  <a:cubicBezTo>
                    <a:pt x="0" y="421"/>
                    <a:pt x="0" y="421"/>
                    <a:pt x="0" y="421"/>
                  </a:cubicBezTo>
                  <a:cubicBezTo>
                    <a:pt x="1" y="422"/>
                    <a:pt x="2" y="423"/>
                    <a:pt x="4" y="424"/>
                  </a:cubicBezTo>
                  <a:cubicBezTo>
                    <a:pt x="2" y="425"/>
                    <a:pt x="1" y="425"/>
                    <a:pt x="0" y="426"/>
                  </a:cubicBezTo>
                  <a:cubicBezTo>
                    <a:pt x="0" y="457"/>
                    <a:pt x="0" y="457"/>
                    <a:pt x="0" y="457"/>
                  </a:cubicBezTo>
                  <a:cubicBezTo>
                    <a:pt x="0" y="528"/>
                    <a:pt x="0" y="528"/>
                    <a:pt x="0" y="528"/>
                  </a:cubicBezTo>
                  <a:lnTo>
                    <a:pt x="3" y="528"/>
                  </a:lnTo>
                  <a:close/>
                  <a:moveTo>
                    <a:pt x="130" y="399"/>
                  </a:moveTo>
                  <a:cubicBezTo>
                    <a:pt x="136" y="410"/>
                    <a:pt x="146" y="419"/>
                    <a:pt x="157" y="425"/>
                  </a:cubicBezTo>
                  <a:cubicBezTo>
                    <a:pt x="146" y="431"/>
                    <a:pt x="137" y="439"/>
                    <a:pt x="130" y="448"/>
                  </a:cubicBezTo>
                  <a:cubicBezTo>
                    <a:pt x="124" y="439"/>
                    <a:pt x="116" y="431"/>
                    <a:pt x="107" y="424"/>
                  </a:cubicBezTo>
                  <a:cubicBezTo>
                    <a:pt x="116" y="417"/>
                    <a:pt x="124" y="409"/>
                    <a:pt x="130" y="399"/>
                  </a:cubicBezTo>
                  <a:close/>
                  <a:moveTo>
                    <a:pt x="272" y="462"/>
                  </a:moveTo>
                  <a:cubicBezTo>
                    <a:pt x="264" y="447"/>
                    <a:pt x="253" y="434"/>
                    <a:pt x="238" y="426"/>
                  </a:cubicBezTo>
                  <a:cubicBezTo>
                    <a:pt x="253" y="417"/>
                    <a:pt x="265" y="403"/>
                    <a:pt x="272" y="386"/>
                  </a:cubicBezTo>
                  <a:cubicBezTo>
                    <a:pt x="280" y="405"/>
                    <a:pt x="296" y="419"/>
                    <a:pt x="315" y="426"/>
                  </a:cubicBezTo>
                  <a:cubicBezTo>
                    <a:pt x="296" y="432"/>
                    <a:pt x="281" y="445"/>
                    <a:pt x="272" y="462"/>
                  </a:cubicBezTo>
                  <a:close/>
                  <a:moveTo>
                    <a:pt x="272" y="228"/>
                  </a:moveTo>
                  <a:cubicBezTo>
                    <a:pt x="277" y="257"/>
                    <a:pt x="302" y="280"/>
                    <a:pt x="332" y="284"/>
                  </a:cubicBezTo>
                  <a:cubicBezTo>
                    <a:pt x="305" y="287"/>
                    <a:pt x="283" y="304"/>
                    <a:pt x="272" y="327"/>
                  </a:cubicBezTo>
                  <a:cubicBezTo>
                    <a:pt x="264" y="307"/>
                    <a:pt x="249" y="291"/>
                    <a:pt x="229" y="283"/>
                  </a:cubicBezTo>
                  <a:cubicBezTo>
                    <a:pt x="251" y="273"/>
                    <a:pt x="267" y="253"/>
                    <a:pt x="272" y="228"/>
                  </a:cubicBezTo>
                  <a:close/>
                  <a:moveTo>
                    <a:pt x="129" y="245"/>
                  </a:moveTo>
                  <a:cubicBezTo>
                    <a:pt x="137" y="262"/>
                    <a:pt x="150" y="275"/>
                    <a:pt x="166" y="283"/>
                  </a:cubicBezTo>
                  <a:cubicBezTo>
                    <a:pt x="151" y="289"/>
                    <a:pt x="139" y="300"/>
                    <a:pt x="130" y="313"/>
                  </a:cubicBezTo>
                  <a:cubicBezTo>
                    <a:pt x="122" y="300"/>
                    <a:pt x="111" y="289"/>
                    <a:pt x="98" y="281"/>
                  </a:cubicBezTo>
                  <a:cubicBezTo>
                    <a:pt x="112" y="273"/>
                    <a:pt x="123" y="260"/>
                    <a:pt x="129" y="2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9" name="Oval 11"/>
            <p:cNvSpPr>
              <a:spLocks noChangeArrowheads="1"/>
            </p:cNvSpPr>
            <p:nvPr userDrawn="1"/>
          </p:nvSpPr>
          <p:spPr bwMode="auto">
            <a:xfrm>
              <a:off x="2106800" y="-627975"/>
              <a:ext cx="33341" cy="349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0" name="Freeform 12"/>
            <p:cNvSpPr>
              <a:spLocks/>
            </p:cNvSpPr>
            <p:nvPr userDrawn="1"/>
          </p:nvSpPr>
          <p:spPr bwMode="auto">
            <a:xfrm>
              <a:off x="1871826" y="-648615"/>
              <a:ext cx="71445" cy="74620"/>
            </a:xfrm>
            <a:custGeom>
              <a:avLst/>
              <a:gdLst>
                <a:gd name="T0" fmla="*/ 23 w 47"/>
                <a:gd name="T1" fmla="*/ 48 h 48"/>
                <a:gd name="T2" fmla="*/ 47 w 47"/>
                <a:gd name="T3" fmla="*/ 24 h 48"/>
                <a:gd name="T4" fmla="*/ 23 w 47"/>
                <a:gd name="T5" fmla="*/ 0 h 48"/>
                <a:gd name="T6" fmla="*/ 0 w 47"/>
                <a:gd name="T7" fmla="*/ 24 h 48"/>
                <a:gd name="T8" fmla="*/ 23 w 47"/>
                <a:gd name="T9" fmla="*/ 48 h 48"/>
              </a:gdLst>
              <a:ahLst/>
              <a:cxnLst>
                <a:cxn ang="0">
                  <a:pos x="T0" y="T1"/>
                </a:cxn>
                <a:cxn ang="0">
                  <a:pos x="T2" y="T3"/>
                </a:cxn>
                <a:cxn ang="0">
                  <a:pos x="T4" y="T5"/>
                </a:cxn>
                <a:cxn ang="0">
                  <a:pos x="T6" y="T7"/>
                </a:cxn>
                <a:cxn ang="0">
                  <a:pos x="T8" y="T9"/>
                </a:cxn>
              </a:cxnLst>
              <a:rect l="0" t="0" r="r" b="b"/>
              <a:pathLst>
                <a:path w="47" h="48">
                  <a:moveTo>
                    <a:pt x="23" y="48"/>
                  </a:moveTo>
                  <a:cubicBezTo>
                    <a:pt x="36" y="48"/>
                    <a:pt x="47" y="37"/>
                    <a:pt x="47" y="24"/>
                  </a:cubicBezTo>
                  <a:cubicBezTo>
                    <a:pt x="47" y="11"/>
                    <a:pt x="36" y="1"/>
                    <a:pt x="23" y="0"/>
                  </a:cubicBezTo>
                  <a:cubicBezTo>
                    <a:pt x="10" y="0"/>
                    <a:pt x="0" y="11"/>
                    <a:pt x="0" y="24"/>
                  </a:cubicBezTo>
                  <a:cubicBezTo>
                    <a:pt x="0" y="37"/>
                    <a:pt x="10" y="48"/>
                    <a:pt x="23" y="4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1" name="Freeform 13"/>
            <p:cNvSpPr>
              <a:spLocks/>
            </p:cNvSpPr>
            <p:nvPr userDrawn="1"/>
          </p:nvSpPr>
          <p:spPr bwMode="auto">
            <a:xfrm>
              <a:off x="1636852" y="-666079"/>
              <a:ext cx="107961" cy="107961"/>
            </a:xfrm>
            <a:custGeom>
              <a:avLst/>
              <a:gdLst>
                <a:gd name="T0" fmla="*/ 35 w 71"/>
                <a:gd name="T1" fmla="*/ 71 h 71"/>
                <a:gd name="T2" fmla="*/ 71 w 71"/>
                <a:gd name="T3" fmla="*/ 36 h 71"/>
                <a:gd name="T4" fmla="*/ 36 w 71"/>
                <a:gd name="T5" fmla="*/ 0 h 71"/>
                <a:gd name="T6" fmla="*/ 0 w 71"/>
                <a:gd name="T7" fmla="*/ 35 h 71"/>
                <a:gd name="T8" fmla="*/ 35 w 71"/>
                <a:gd name="T9" fmla="*/ 71 h 71"/>
              </a:gdLst>
              <a:ahLst/>
              <a:cxnLst>
                <a:cxn ang="0">
                  <a:pos x="T0" y="T1"/>
                </a:cxn>
                <a:cxn ang="0">
                  <a:pos x="T2" y="T3"/>
                </a:cxn>
                <a:cxn ang="0">
                  <a:pos x="T4" y="T5"/>
                </a:cxn>
                <a:cxn ang="0">
                  <a:pos x="T6" y="T7"/>
                </a:cxn>
                <a:cxn ang="0">
                  <a:pos x="T8" y="T9"/>
                </a:cxn>
              </a:cxnLst>
              <a:rect l="0" t="0" r="r" b="b"/>
              <a:pathLst>
                <a:path w="71" h="71">
                  <a:moveTo>
                    <a:pt x="35" y="71"/>
                  </a:moveTo>
                  <a:cubicBezTo>
                    <a:pt x="55" y="71"/>
                    <a:pt x="71" y="55"/>
                    <a:pt x="71" y="36"/>
                  </a:cubicBezTo>
                  <a:cubicBezTo>
                    <a:pt x="71" y="16"/>
                    <a:pt x="55" y="0"/>
                    <a:pt x="36" y="0"/>
                  </a:cubicBezTo>
                  <a:cubicBezTo>
                    <a:pt x="16" y="0"/>
                    <a:pt x="0" y="16"/>
                    <a:pt x="0" y="35"/>
                  </a:cubicBezTo>
                  <a:cubicBezTo>
                    <a:pt x="0" y="55"/>
                    <a:pt x="16" y="71"/>
                    <a:pt x="35" y="7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2" name="Freeform 14"/>
            <p:cNvSpPr>
              <a:spLocks/>
            </p:cNvSpPr>
            <p:nvPr userDrawn="1"/>
          </p:nvSpPr>
          <p:spPr bwMode="auto">
            <a:xfrm>
              <a:off x="1403465" y="-685131"/>
              <a:ext cx="142890" cy="144477"/>
            </a:xfrm>
            <a:custGeom>
              <a:avLst/>
              <a:gdLst>
                <a:gd name="T0" fmla="*/ 46 w 94"/>
                <a:gd name="T1" fmla="*/ 94 h 94"/>
                <a:gd name="T2" fmla="*/ 93 w 94"/>
                <a:gd name="T3" fmla="*/ 47 h 94"/>
                <a:gd name="T4" fmla="*/ 47 w 94"/>
                <a:gd name="T5" fmla="*/ 0 h 94"/>
                <a:gd name="T6" fmla="*/ 0 w 94"/>
                <a:gd name="T7" fmla="*/ 47 h 94"/>
                <a:gd name="T8" fmla="*/ 46 w 94"/>
                <a:gd name="T9" fmla="*/ 94 h 94"/>
              </a:gdLst>
              <a:ahLst/>
              <a:cxnLst>
                <a:cxn ang="0">
                  <a:pos x="T0" y="T1"/>
                </a:cxn>
                <a:cxn ang="0">
                  <a:pos x="T2" y="T3"/>
                </a:cxn>
                <a:cxn ang="0">
                  <a:pos x="T4" y="T5"/>
                </a:cxn>
                <a:cxn ang="0">
                  <a:pos x="T6" y="T7"/>
                </a:cxn>
                <a:cxn ang="0">
                  <a:pos x="T8" y="T9"/>
                </a:cxn>
              </a:cxnLst>
              <a:rect l="0" t="0" r="r" b="b"/>
              <a:pathLst>
                <a:path w="94" h="94">
                  <a:moveTo>
                    <a:pt x="46" y="94"/>
                  </a:moveTo>
                  <a:cubicBezTo>
                    <a:pt x="72" y="94"/>
                    <a:pt x="93" y="73"/>
                    <a:pt x="93" y="47"/>
                  </a:cubicBezTo>
                  <a:cubicBezTo>
                    <a:pt x="94" y="21"/>
                    <a:pt x="73" y="0"/>
                    <a:pt x="47" y="0"/>
                  </a:cubicBezTo>
                  <a:cubicBezTo>
                    <a:pt x="21" y="0"/>
                    <a:pt x="0" y="21"/>
                    <a:pt x="0" y="47"/>
                  </a:cubicBezTo>
                  <a:cubicBezTo>
                    <a:pt x="0" y="72"/>
                    <a:pt x="21" y="93"/>
                    <a:pt x="46" y="9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3" name="Freeform 15"/>
            <p:cNvSpPr>
              <a:spLocks/>
            </p:cNvSpPr>
            <p:nvPr userDrawn="1"/>
          </p:nvSpPr>
          <p:spPr bwMode="auto">
            <a:xfrm>
              <a:off x="1171666" y="-701008"/>
              <a:ext cx="173055" cy="173055"/>
            </a:xfrm>
            <a:custGeom>
              <a:avLst/>
              <a:gdLst>
                <a:gd name="T0" fmla="*/ 57 w 114"/>
                <a:gd name="T1" fmla="*/ 114 h 114"/>
                <a:gd name="T2" fmla="*/ 114 w 114"/>
                <a:gd name="T3" fmla="*/ 57 h 114"/>
                <a:gd name="T4" fmla="*/ 57 w 114"/>
                <a:gd name="T5" fmla="*/ 0 h 114"/>
                <a:gd name="T6" fmla="*/ 0 w 114"/>
                <a:gd name="T7" fmla="*/ 57 h 114"/>
                <a:gd name="T8" fmla="*/ 57 w 114"/>
                <a:gd name="T9" fmla="*/ 114 h 114"/>
              </a:gdLst>
              <a:ahLst/>
              <a:cxnLst>
                <a:cxn ang="0">
                  <a:pos x="T0" y="T1"/>
                </a:cxn>
                <a:cxn ang="0">
                  <a:pos x="T2" y="T3"/>
                </a:cxn>
                <a:cxn ang="0">
                  <a:pos x="T4" y="T5"/>
                </a:cxn>
                <a:cxn ang="0">
                  <a:pos x="T6" y="T7"/>
                </a:cxn>
                <a:cxn ang="0">
                  <a:pos x="T8" y="T9"/>
                </a:cxn>
              </a:cxnLst>
              <a:rect l="0" t="0" r="r" b="b"/>
              <a:pathLst>
                <a:path w="114" h="114">
                  <a:moveTo>
                    <a:pt x="57" y="114"/>
                  </a:moveTo>
                  <a:cubicBezTo>
                    <a:pt x="88" y="114"/>
                    <a:pt x="114" y="89"/>
                    <a:pt x="114" y="57"/>
                  </a:cubicBezTo>
                  <a:cubicBezTo>
                    <a:pt x="114" y="26"/>
                    <a:pt x="89" y="0"/>
                    <a:pt x="57" y="0"/>
                  </a:cubicBezTo>
                  <a:cubicBezTo>
                    <a:pt x="26" y="0"/>
                    <a:pt x="0" y="25"/>
                    <a:pt x="0" y="57"/>
                  </a:cubicBezTo>
                  <a:cubicBezTo>
                    <a:pt x="0" y="88"/>
                    <a:pt x="25" y="114"/>
                    <a:pt x="57" y="1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4" name="Freeform 16"/>
            <p:cNvSpPr>
              <a:spLocks/>
            </p:cNvSpPr>
            <p:nvPr userDrawn="1"/>
          </p:nvSpPr>
          <p:spPr bwMode="auto">
            <a:xfrm>
              <a:off x="939867" y="-715296"/>
              <a:ext cx="201633" cy="200046"/>
            </a:xfrm>
            <a:custGeom>
              <a:avLst/>
              <a:gdLst>
                <a:gd name="T0" fmla="*/ 66 w 132"/>
                <a:gd name="T1" fmla="*/ 131 h 131"/>
                <a:gd name="T2" fmla="*/ 132 w 132"/>
                <a:gd name="T3" fmla="*/ 66 h 131"/>
                <a:gd name="T4" fmla="*/ 66 w 132"/>
                <a:gd name="T5" fmla="*/ 0 h 131"/>
                <a:gd name="T6" fmla="*/ 0 w 132"/>
                <a:gd name="T7" fmla="*/ 65 h 131"/>
                <a:gd name="T8" fmla="*/ 66 w 132"/>
                <a:gd name="T9" fmla="*/ 131 h 131"/>
              </a:gdLst>
              <a:ahLst/>
              <a:cxnLst>
                <a:cxn ang="0">
                  <a:pos x="T0" y="T1"/>
                </a:cxn>
                <a:cxn ang="0">
                  <a:pos x="T2" y="T3"/>
                </a:cxn>
                <a:cxn ang="0">
                  <a:pos x="T4" y="T5"/>
                </a:cxn>
                <a:cxn ang="0">
                  <a:pos x="T6" y="T7"/>
                </a:cxn>
                <a:cxn ang="0">
                  <a:pos x="T8" y="T9"/>
                </a:cxn>
              </a:cxnLst>
              <a:rect l="0" t="0" r="r" b="b"/>
              <a:pathLst>
                <a:path w="132" h="131">
                  <a:moveTo>
                    <a:pt x="66" y="131"/>
                  </a:moveTo>
                  <a:cubicBezTo>
                    <a:pt x="102" y="131"/>
                    <a:pt x="132" y="102"/>
                    <a:pt x="132" y="66"/>
                  </a:cubicBezTo>
                  <a:cubicBezTo>
                    <a:pt x="132" y="30"/>
                    <a:pt x="103" y="0"/>
                    <a:pt x="66" y="0"/>
                  </a:cubicBezTo>
                  <a:cubicBezTo>
                    <a:pt x="30" y="0"/>
                    <a:pt x="1" y="29"/>
                    <a:pt x="0" y="65"/>
                  </a:cubicBezTo>
                  <a:cubicBezTo>
                    <a:pt x="0" y="102"/>
                    <a:pt x="30" y="131"/>
                    <a:pt x="66" y="13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5" name="Oval 17"/>
            <p:cNvSpPr>
              <a:spLocks noChangeArrowheads="1"/>
            </p:cNvSpPr>
            <p:nvPr userDrawn="1"/>
          </p:nvSpPr>
          <p:spPr bwMode="auto">
            <a:xfrm>
              <a:off x="2557697" y="-824845"/>
              <a:ext cx="1588" cy="15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6" name="Oval 18"/>
            <p:cNvSpPr>
              <a:spLocks noChangeArrowheads="1"/>
            </p:cNvSpPr>
            <p:nvPr userDrawn="1"/>
          </p:nvSpPr>
          <p:spPr bwMode="auto">
            <a:xfrm>
              <a:off x="2340187" y="-826433"/>
              <a:ext cx="1588" cy="15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7" name="Oval 19"/>
            <p:cNvSpPr>
              <a:spLocks noChangeArrowheads="1"/>
            </p:cNvSpPr>
            <p:nvPr userDrawn="1"/>
          </p:nvSpPr>
          <p:spPr bwMode="auto">
            <a:xfrm>
              <a:off x="2111563" y="-840722"/>
              <a:ext cx="25403" cy="2699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8" name="Freeform 20"/>
            <p:cNvSpPr>
              <a:spLocks/>
            </p:cNvSpPr>
            <p:nvPr userDrawn="1"/>
          </p:nvSpPr>
          <p:spPr bwMode="auto">
            <a:xfrm>
              <a:off x="1876589" y="-859774"/>
              <a:ext cx="63507" cy="63507"/>
            </a:xfrm>
            <a:custGeom>
              <a:avLst/>
              <a:gdLst>
                <a:gd name="T0" fmla="*/ 21 w 42"/>
                <a:gd name="T1" fmla="*/ 42 h 42"/>
                <a:gd name="T2" fmla="*/ 42 w 42"/>
                <a:gd name="T3" fmla="*/ 21 h 42"/>
                <a:gd name="T4" fmla="*/ 21 w 42"/>
                <a:gd name="T5" fmla="*/ 1 h 42"/>
                <a:gd name="T6" fmla="*/ 0 w 42"/>
                <a:gd name="T7" fmla="*/ 21 h 42"/>
                <a:gd name="T8" fmla="*/ 21 w 42"/>
                <a:gd name="T9" fmla="*/ 42 h 42"/>
              </a:gdLst>
              <a:ahLst/>
              <a:cxnLst>
                <a:cxn ang="0">
                  <a:pos x="T0" y="T1"/>
                </a:cxn>
                <a:cxn ang="0">
                  <a:pos x="T2" y="T3"/>
                </a:cxn>
                <a:cxn ang="0">
                  <a:pos x="T4" y="T5"/>
                </a:cxn>
                <a:cxn ang="0">
                  <a:pos x="T6" y="T7"/>
                </a:cxn>
                <a:cxn ang="0">
                  <a:pos x="T8" y="T9"/>
                </a:cxn>
              </a:cxnLst>
              <a:rect l="0" t="0" r="r" b="b"/>
              <a:pathLst>
                <a:path w="42" h="42">
                  <a:moveTo>
                    <a:pt x="21" y="42"/>
                  </a:moveTo>
                  <a:cubicBezTo>
                    <a:pt x="32" y="42"/>
                    <a:pt x="42" y="33"/>
                    <a:pt x="42" y="21"/>
                  </a:cubicBezTo>
                  <a:cubicBezTo>
                    <a:pt x="42" y="10"/>
                    <a:pt x="32" y="1"/>
                    <a:pt x="21" y="1"/>
                  </a:cubicBezTo>
                  <a:cubicBezTo>
                    <a:pt x="9" y="0"/>
                    <a:pt x="0" y="10"/>
                    <a:pt x="0" y="21"/>
                  </a:cubicBezTo>
                  <a:cubicBezTo>
                    <a:pt x="0" y="33"/>
                    <a:pt x="9" y="42"/>
                    <a:pt x="21" y="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9" name="Freeform 21"/>
            <p:cNvSpPr>
              <a:spLocks/>
            </p:cNvSpPr>
            <p:nvPr userDrawn="1"/>
          </p:nvSpPr>
          <p:spPr bwMode="auto">
            <a:xfrm>
              <a:off x="1641615" y="-878826"/>
              <a:ext cx="100023" cy="100023"/>
            </a:xfrm>
            <a:custGeom>
              <a:avLst/>
              <a:gdLst>
                <a:gd name="T0" fmla="*/ 33 w 66"/>
                <a:gd name="T1" fmla="*/ 65 h 65"/>
                <a:gd name="T2" fmla="*/ 66 w 66"/>
                <a:gd name="T3" fmla="*/ 33 h 65"/>
                <a:gd name="T4" fmla="*/ 33 w 66"/>
                <a:gd name="T5" fmla="*/ 0 h 65"/>
                <a:gd name="T6" fmla="*/ 0 w 66"/>
                <a:gd name="T7" fmla="*/ 33 h 65"/>
                <a:gd name="T8" fmla="*/ 33 w 66"/>
                <a:gd name="T9" fmla="*/ 65 h 65"/>
              </a:gdLst>
              <a:ahLst/>
              <a:cxnLst>
                <a:cxn ang="0">
                  <a:pos x="T0" y="T1"/>
                </a:cxn>
                <a:cxn ang="0">
                  <a:pos x="T2" y="T3"/>
                </a:cxn>
                <a:cxn ang="0">
                  <a:pos x="T4" y="T5"/>
                </a:cxn>
                <a:cxn ang="0">
                  <a:pos x="T6" y="T7"/>
                </a:cxn>
                <a:cxn ang="0">
                  <a:pos x="T8" y="T9"/>
                </a:cxn>
              </a:cxnLst>
              <a:rect l="0" t="0" r="r" b="b"/>
              <a:pathLst>
                <a:path w="66" h="65">
                  <a:moveTo>
                    <a:pt x="33" y="65"/>
                  </a:moveTo>
                  <a:cubicBezTo>
                    <a:pt x="51" y="65"/>
                    <a:pt x="66" y="51"/>
                    <a:pt x="66" y="33"/>
                  </a:cubicBezTo>
                  <a:cubicBezTo>
                    <a:pt x="66" y="15"/>
                    <a:pt x="51" y="0"/>
                    <a:pt x="33" y="0"/>
                  </a:cubicBezTo>
                  <a:cubicBezTo>
                    <a:pt x="15" y="0"/>
                    <a:pt x="1" y="15"/>
                    <a:pt x="0" y="33"/>
                  </a:cubicBezTo>
                  <a:cubicBezTo>
                    <a:pt x="0" y="51"/>
                    <a:pt x="15" y="65"/>
                    <a:pt x="33" y="6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0" name="Freeform 22"/>
            <p:cNvSpPr>
              <a:spLocks/>
            </p:cNvSpPr>
            <p:nvPr userDrawn="1"/>
          </p:nvSpPr>
          <p:spPr bwMode="auto">
            <a:xfrm>
              <a:off x="1409816" y="-894702"/>
              <a:ext cx="131776" cy="130188"/>
            </a:xfrm>
            <a:custGeom>
              <a:avLst/>
              <a:gdLst>
                <a:gd name="T0" fmla="*/ 43 w 87"/>
                <a:gd name="T1" fmla="*/ 86 h 86"/>
                <a:gd name="T2" fmla="*/ 87 w 87"/>
                <a:gd name="T3" fmla="*/ 43 h 86"/>
                <a:gd name="T4" fmla="*/ 43 w 87"/>
                <a:gd name="T5" fmla="*/ 0 h 86"/>
                <a:gd name="T6" fmla="*/ 0 w 87"/>
                <a:gd name="T7" fmla="*/ 43 h 86"/>
                <a:gd name="T8" fmla="*/ 43 w 87"/>
                <a:gd name="T9" fmla="*/ 86 h 86"/>
              </a:gdLst>
              <a:ahLst/>
              <a:cxnLst>
                <a:cxn ang="0">
                  <a:pos x="T0" y="T1"/>
                </a:cxn>
                <a:cxn ang="0">
                  <a:pos x="T2" y="T3"/>
                </a:cxn>
                <a:cxn ang="0">
                  <a:pos x="T4" y="T5"/>
                </a:cxn>
                <a:cxn ang="0">
                  <a:pos x="T6" y="T7"/>
                </a:cxn>
                <a:cxn ang="0">
                  <a:pos x="T8" y="T9"/>
                </a:cxn>
              </a:cxnLst>
              <a:rect l="0" t="0" r="r" b="b"/>
              <a:pathLst>
                <a:path w="87" h="86">
                  <a:moveTo>
                    <a:pt x="43" y="86"/>
                  </a:moveTo>
                  <a:cubicBezTo>
                    <a:pt x="67" y="86"/>
                    <a:pt x="86" y="67"/>
                    <a:pt x="87" y="43"/>
                  </a:cubicBezTo>
                  <a:cubicBezTo>
                    <a:pt x="87" y="19"/>
                    <a:pt x="67" y="0"/>
                    <a:pt x="43" y="0"/>
                  </a:cubicBezTo>
                  <a:cubicBezTo>
                    <a:pt x="20" y="0"/>
                    <a:pt x="0" y="19"/>
                    <a:pt x="0" y="43"/>
                  </a:cubicBezTo>
                  <a:cubicBezTo>
                    <a:pt x="0" y="67"/>
                    <a:pt x="19" y="86"/>
                    <a:pt x="43" y="8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1" name="Freeform 23"/>
            <p:cNvSpPr>
              <a:spLocks/>
            </p:cNvSpPr>
            <p:nvPr userDrawn="1"/>
          </p:nvSpPr>
          <p:spPr bwMode="auto">
            <a:xfrm>
              <a:off x="1176429" y="-912167"/>
              <a:ext cx="163529" cy="163529"/>
            </a:xfrm>
            <a:custGeom>
              <a:avLst/>
              <a:gdLst>
                <a:gd name="T0" fmla="*/ 53 w 107"/>
                <a:gd name="T1" fmla="*/ 107 h 107"/>
                <a:gd name="T2" fmla="*/ 107 w 107"/>
                <a:gd name="T3" fmla="*/ 54 h 107"/>
                <a:gd name="T4" fmla="*/ 54 w 107"/>
                <a:gd name="T5" fmla="*/ 0 h 107"/>
                <a:gd name="T6" fmla="*/ 0 w 107"/>
                <a:gd name="T7" fmla="*/ 53 h 107"/>
                <a:gd name="T8" fmla="*/ 53 w 107"/>
                <a:gd name="T9" fmla="*/ 107 h 107"/>
              </a:gdLst>
              <a:ahLst/>
              <a:cxnLst>
                <a:cxn ang="0">
                  <a:pos x="T0" y="T1"/>
                </a:cxn>
                <a:cxn ang="0">
                  <a:pos x="T2" y="T3"/>
                </a:cxn>
                <a:cxn ang="0">
                  <a:pos x="T4" y="T5"/>
                </a:cxn>
                <a:cxn ang="0">
                  <a:pos x="T6" y="T7"/>
                </a:cxn>
                <a:cxn ang="0">
                  <a:pos x="T8" y="T9"/>
                </a:cxn>
              </a:cxnLst>
              <a:rect l="0" t="0" r="r" b="b"/>
              <a:pathLst>
                <a:path w="107" h="107">
                  <a:moveTo>
                    <a:pt x="53" y="107"/>
                  </a:moveTo>
                  <a:cubicBezTo>
                    <a:pt x="83" y="107"/>
                    <a:pt x="106" y="83"/>
                    <a:pt x="107" y="54"/>
                  </a:cubicBezTo>
                  <a:cubicBezTo>
                    <a:pt x="107" y="24"/>
                    <a:pt x="83" y="1"/>
                    <a:pt x="54" y="0"/>
                  </a:cubicBezTo>
                  <a:cubicBezTo>
                    <a:pt x="24" y="0"/>
                    <a:pt x="1" y="24"/>
                    <a:pt x="0" y="53"/>
                  </a:cubicBezTo>
                  <a:cubicBezTo>
                    <a:pt x="0" y="83"/>
                    <a:pt x="24" y="106"/>
                    <a:pt x="53" y="10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2" name="Freeform 24"/>
            <p:cNvSpPr>
              <a:spLocks/>
            </p:cNvSpPr>
            <p:nvPr userDrawn="1"/>
          </p:nvSpPr>
          <p:spPr bwMode="auto">
            <a:xfrm>
              <a:off x="947805" y="-926456"/>
              <a:ext cx="188932" cy="190520"/>
            </a:xfrm>
            <a:custGeom>
              <a:avLst/>
              <a:gdLst>
                <a:gd name="T0" fmla="*/ 61 w 124"/>
                <a:gd name="T1" fmla="*/ 124 h 124"/>
                <a:gd name="T2" fmla="*/ 123 w 124"/>
                <a:gd name="T3" fmla="*/ 62 h 124"/>
                <a:gd name="T4" fmla="*/ 62 w 124"/>
                <a:gd name="T5" fmla="*/ 0 h 124"/>
                <a:gd name="T6" fmla="*/ 0 w 124"/>
                <a:gd name="T7" fmla="*/ 62 h 124"/>
                <a:gd name="T8" fmla="*/ 61 w 124"/>
                <a:gd name="T9" fmla="*/ 124 h 124"/>
              </a:gdLst>
              <a:ahLst/>
              <a:cxnLst>
                <a:cxn ang="0">
                  <a:pos x="T0" y="T1"/>
                </a:cxn>
                <a:cxn ang="0">
                  <a:pos x="T2" y="T3"/>
                </a:cxn>
                <a:cxn ang="0">
                  <a:pos x="T4" y="T5"/>
                </a:cxn>
                <a:cxn ang="0">
                  <a:pos x="T6" y="T7"/>
                </a:cxn>
                <a:cxn ang="0">
                  <a:pos x="T8" y="T9"/>
                </a:cxn>
              </a:cxnLst>
              <a:rect l="0" t="0" r="r" b="b"/>
              <a:pathLst>
                <a:path w="124" h="124">
                  <a:moveTo>
                    <a:pt x="61" y="124"/>
                  </a:moveTo>
                  <a:cubicBezTo>
                    <a:pt x="95" y="124"/>
                    <a:pt x="123" y="96"/>
                    <a:pt x="123" y="62"/>
                  </a:cubicBezTo>
                  <a:cubicBezTo>
                    <a:pt x="124" y="28"/>
                    <a:pt x="96" y="0"/>
                    <a:pt x="62" y="0"/>
                  </a:cubicBezTo>
                  <a:cubicBezTo>
                    <a:pt x="28" y="0"/>
                    <a:pt x="0" y="28"/>
                    <a:pt x="0" y="62"/>
                  </a:cubicBezTo>
                  <a:cubicBezTo>
                    <a:pt x="0" y="96"/>
                    <a:pt x="27" y="123"/>
                    <a:pt x="61" y="1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3" name="Oval 25"/>
            <p:cNvSpPr>
              <a:spLocks noChangeArrowheads="1"/>
            </p:cNvSpPr>
            <p:nvPr userDrawn="1"/>
          </p:nvSpPr>
          <p:spPr bwMode="auto">
            <a:xfrm>
              <a:off x="2557697" y="-1042355"/>
              <a:ext cx="1588" cy="15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4" name="Oval 26"/>
            <p:cNvSpPr>
              <a:spLocks noChangeArrowheads="1"/>
            </p:cNvSpPr>
            <p:nvPr userDrawn="1"/>
          </p:nvSpPr>
          <p:spPr bwMode="auto">
            <a:xfrm>
              <a:off x="2341775" y="-1043943"/>
              <a:ext cx="1588" cy="15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5" name="Oval 27"/>
            <p:cNvSpPr>
              <a:spLocks noChangeArrowheads="1"/>
            </p:cNvSpPr>
            <p:nvPr userDrawn="1"/>
          </p:nvSpPr>
          <p:spPr bwMode="auto">
            <a:xfrm>
              <a:off x="2119502" y="-1050293"/>
              <a:ext cx="14289" cy="1428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6" name="Freeform 28"/>
            <p:cNvSpPr>
              <a:spLocks/>
            </p:cNvSpPr>
            <p:nvPr userDrawn="1"/>
          </p:nvSpPr>
          <p:spPr bwMode="auto">
            <a:xfrm>
              <a:off x="1884527" y="-1069345"/>
              <a:ext cx="50805" cy="50805"/>
            </a:xfrm>
            <a:custGeom>
              <a:avLst/>
              <a:gdLst>
                <a:gd name="T0" fmla="*/ 16 w 33"/>
                <a:gd name="T1" fmla="*/ 33 h 33"/>
                <a:gd name="T2" fmla="*/ 33 w 33"/>
                <a:gd name="T3" fmla="*/ 17 h 33"/>
                <a:gd name="T4" fmla="*/ 17 w 33"/>
                <a:gd name="T5" fmla="*/ 0 h 33"/>
                <a:gd name="T6" fmla="*/ 0 w 33"/>
                <a:gd name="T7" fmla="*/ 17 h 33"/>
                <a:gd name="T8" fmla="*/ 16 w 33"/>
                <a:gd name="T9" fmla="*/ 33 h 33"/>
              </a:gdLst>
              <a:ahLst/>
              <a:cxnLst>
                <a:cxn ang="0">
                  <a:pos x="T0" y="T1"/>
                </a:cxn>
                <a:cxn ang="0">
                  <a:pos x="T2" y="T3"/>
                </a:cxn>
                <a:cxn ang="0">
                  <a:pos x="T4" y="T5"/>
                </a:cxn>
                <a:cxn ang="0">
                  <a:pos x="T6" y="T7"/>
                </a:cxn>
                <a:cxn ang="0">
                  <a:pos x="T8" y="T9"/>
                </a:cxn>
              </a:cxnLst>
              <a:rect l="0" t="0" r="r" b="b"/>
              <a:pathLst>
                <a:path w="33" h="33">
                  <a:moveTo>
                    <a:pt x="16" y="33"/>
                  </a:moveTo>
                  <a:cubicBezTo>
                    <a:pt x="26" y="33"/>
                    <a:pt x="33" y="26"/>
                    <a:pt x="33" y="17"/>
                  </a:cubicBezTo>
                  <a:cubicBezTo>
                    <a:pt x="33" y="8"/>
                    <a:pt x="26" y="0"/>
                    <a:pt x="17" y="0"/>
                  </a:cubicBezTo>
                  <a:cubicBezTo>
                    <a:pt x="7" y="0"/>
                    <a:pt x="0" y="7"/>
                    <a:pt x="0" y="17"/>
                  </a:cubicBezTo>
                  <a:cubicBezTo>
                    <a:pt x="0" y="26"/>
                    <a:pt x="7" y="33"/>
                    <a:pt x="16" y="3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7" name="Freeform 29"/>
            <p:cNvSpPr>
              <a:spLocks/>
            </p:cNvSpPr>
            <p:nvPr userDrawn="1"/>
          </p:nvSpPr>
          <p:spPr bwMode="auto">
            <a:xfrm>
              <a:off x="1651141" y="-1088397"/>
              <a:ext cx="82559" cy="85734"/>
            </a:xfrm>
            <a:custGeom>
              <a:avLst/>
              <a:gdLst>
                <a:gd name="T0" fmla="*/ 28 w 55"/>
                <a:gd name="T1" fmla="*/ 56 h 56"/>
                <a:gd name="T2" fmla="*/ 55 w 55"/>
                <a:gd name="T3" fmla="*/ 28 h 56"/>
                <a:gd name="T4" fmla="*/ 28 w 55"/>
                <a:gd name="T5" fmla="*/ 1 h 56"/>
                <a:gd name="T6" fmla="*/ 0 w 55"/>
                <a:gd name="T7" fmla="*/ 28 h 56"/>
                <a:gd name="T8" fmla="*/ 28 w 55"/>
                <a:gd name="T9" fmla="*/ 56 h 56"/>
              </a:gdLst>
              <a:ahLst/>
              <a:cxnLst>
                <a:cxn ang="0">
                  <a:pos x="T0" y="T1"/>
                </a:cxn>
                <a:cxn ang="0">
                  <a:pos x="T2" y="T3"/>
                </a:cxn>
                <a:cxn ang="0">
                  <a:pos x="T4" y="T5"/>
                </a:cxn>
                <a:cxn ang="0">
                  <a:pos x="T6" y="T7"/>
                </a:cxn>
                <a:cxn ang="0">
                  <a:pos x="T8" y="T9"/>
                </a:cxn>
              </a:cxnLst>
              <a:rect l="0" t="0" r="r" b="b"/>
              <a:pathLst>
                <a:path w="55" h="56">
                  <a:moveTo>
                    <a:pt x="28" y="56"/>
                  </a:moveTo>
                  <a:cubicBezTo>
                    <a:pt x="43" y="56"/>
                    <a:pt x="55" y="43"/>
                    <a:pt x="55" y="28"/>
                  </a:cubicBezTo>
                  <a:cubicBezTo>
                    <a:pt x="55" y="13"/>
                    <a:pt x="43" y="1"/>
                    <a:pt x="28" y="1"/>
                  </a:cubicBezTo>
                  <a:cubicBezTo>
                    <a:pt x="13" y="0"/>
                    <a:pt x="0" y="13"/>
                    <a:pt x="0" y="28"/>
                  </a:cubicBezTo>
                  <a:cubicBezTo>
                    <a:pt x="0" y="43"/>
                    <a:pt x="12" y="55"/>
                    <a:pt x="28" y="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8" name="Freeform 30"/>
            <p:cNvSpPr>
              <a:spLocks/>
            </p:cNvSpPr>
            <p:nvPr userDrawn="1"/>
          </p:nvSpPr>
          <p:spPr bwMode="auto">
            <a:xfrm>
              <a:off x="1416166" y="-1104274"/>
              <a:ext cx="119075" cy="117487"/>
            </a:xfrm>
            <a:custGeom>
              <a:avLst/>
              <a:gdLst>
                <a:gd name="T0" fmla="*/ 39 w 78"/>
                <a:gd name="T1" fmla="*/ 77 h 77"/>
                <a:gd name="T2" fmla="*/ 77 w 78"/>
                <a:gd name="T3" fmla="*/ 39 h 77"/>
                <a:gd name="T4" fmla="*/ 39 w 78"/>
                <a:gd name="T5" fmla="*/ 0 h 77"/>
                <a:gd name="T6" fmla="*/ 0 w 78"/>
                <a:gd name="T7" fmla="*/ 38 h 77"/>
                <a:gd name="T8" fmla="*/ 39 w 78"/>
                <a:gd name="T9" fmla="*/ 77 h 77"/>
              </a:gdLst>
              <a:ahLst/>
              <a:cxnLst>
                <a:cxn ang="0">
                  <a:pos x="T0" y="T1"/>
                </a:cxn>
                <a:cxn ang="0">
                  <a:pos x="T2" y="T3"/>
                </a:cxn>
                <a:cxn ang="0">
                  <a:pos x="T4" y="T5"/>
                </a:cxn>
                <a:cxn ang="0">
                  <a:pos x="T6" y="T7"/>
                </a:cxn>
                <a:cxn ang="0">
                  <a:pos x="T8" y="T9"/>
                </a:cxn>
              </a:cxnLst>
              <a:rect l="0" t="0" r="r" b="b"/>
              <a:pathLst>
                <a:path w="78" h="77">
                  <a:moveTo>
                    <a:pt x="39" y="77"/>
                  </a:moveTo>
                  <a:cubicBezTo>
                    <a:pt x="60" y="77"/>
                    <a:pt x="77" y="60"/>
                    <a:pt x="77" y="39"/>
                  </a:cubicBezTo>
                  <a:cubicBezTo>
                    <a:pt x="78" y="17"/>
                    <a:pt x="60" y="0"/>
                    <a:pt x="39" y="0"/>
                  </a:cubicBezTo>
                  <a:cubicBezTo>
                    <a:pt x="18" y="0"/>
                    <a:pt x="0" y="17"/>
                    <a:pt x="0" y="38"/>
                  </a:cubicBezTo>
                  <a:cubicBezTo>
                    <a:pt x="0" y="60"/>
                    <a:pt x="17" y="77"/>
                    <a:pt x="39" y="7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9" name="Freeform 31"/>
            <p:cNvSpPr>
              <a:spLocks/>
            </p:cNvSpPr>
            <p:nvPr userDrawn="1"/>
          </p:nvSpPr>
          <p:spPr bwMode="auto">
            <a:xfrm>
              <a:off x="1185955" y="-1120151"/>
              <a:ext cx="146065" cy="144477"/>
            </a:xfrm>
            <a:custGeom>
              <a:avLst/>
              <a:gdLst>
                <a:gd name="T0" fmla="*/ 48 w 96"/>
                <a:gd name="T1" fmla="*/ 95 h 95"/>
                <a:gd name="T2" fmla="*/ 96 w 96"/>
                <a:gd name="T3" fmla="*/ 48 h 95"/>
                <a:gd name="T4" fmla="*/ 48 w 96"/>
                <a:gd name="T5" fmla="*/ 0 h 95"/>
                <a:gd name="T6" fmla="*/ 1 w 96"/>
                <a:gd name="T7" fmla="*/ 48 h 95"/>
                <a:gd name="T8" fmla="*/ 48 w 96"/>
                <a:gd name="T9" fmla="*/ 95 h 95"/>
              </a:gdLst>
              <a:ahLst/>
              <a:cxnLst>
                <a:cxn ang="0">
                  <a:pos x="T0" y="T1"/>
                </a:cxn>
                <a:cxn ang="0">
                  <a:pos x="T2" y="T3"/>
                </a:cxn>
                <a:cxn ang="0">
                  <a:pos x="T4" y="T5"/>
                </a:cxn>
                <a:cxn ang="0">
                  <a:pos x="T6" y="T7"/>
                </a:cxn>
                <a:cxn ang="0">
                  <a:pos x="T8" y="T9"/>
                </a:cxn>
              </a:cxnLst>
              <a:rect l="0" t="0" r="r" b="b"/>
              <a:pathLst>
                <a:path w="96" h="95">
                  <a:moveTo>
                    <a:pt x="48" y="95"/>
                  </a:moveTo>
                  <a:cubicBezTo>
                    <a:pt x="74" y="95"/>
                    <a:pt x="96" y="74"/>
                    <a:pt x="96" y="48"/>
                  </a:cubicBezTo>
                  <a:cubicBezTo>
                    <a:pt x="96" y="22"/>
                    <a:pt x="75" y="0"/>
                    <a:pt x="48" y="0"/>
                  </a:cubicBezTo>
                  <a:cubicBezTo>
                    <a:pt x="22" y="0"/>
                    <a:pt x="1" y="21"/>
                    <a:pt x="1" y="48"/>
                  </a:cubicBezTo>
                  <a:cubicBezTo>
                    <a:pt x="0" y="74"/>
                    <a:pt x="22" y="95"/>
                    <a:pt x="48" y="9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0" name="Freeform 32"/>
            <p:cNvSpPr>
              <a:spLocks/>
            </p:cNvSpPr>
            <p:nvPr userDrawn="1"/>
          </p:nvSpPr>
          <p:spPr bwMode="auto">
            <a:xfrm>
              <a:off x="957331" y="-1134440"/>
              <a:ext cx="173055" cy="173055"/>
            </a:xfrm>
            <a:custGeom>
              <a:avLst/>
              <a:gdLst>
                <a:gd name="T0" fmla="*/ 56 w 113"/>
                <a:gd name="T1" fmla="*/ 112 h 113"/>
                <a:gd name="T2" fmla="*/ 113 w 113"/>
                <a:gd name="T3" fmla="*/ 56 h 113"/>
                <a:gd name="T4" fmla="*/ 57 w 113"/>
                <a:gd name="T5" fmla="*/ 0 h 113"/>
                <a:gd name="T6" fmla="*/ 0 w 113"/>
                <a:gd name="T7" fmla="*/ 56 h 113"/>
                <a:gd name="T8" fmla="*/ 56 w 113"/>
                <a:gd name="T9" fmla="*/ 112 h 113"/>
              </a:gdLst>
              <a:ahLst/>
              <a:cxnLst>
                <a:cxn ang="0">
                  <a:pos x="T0" y="T1"/>
                </a:cxn>
                <a:cxn ang="0">
                  <a:pos x="T2" y="T3"/>
                </a:cxn>
                <a:cxn ang="0">
                  <a:pos x="T4" y="T5"/>
                </a:cxn>
                <a:cxn ang="0">
                  <a:pos x="T6" y="T7"/>
                </a:cxn>
                <a:cxn ang="0">
                  <a:pos x="T8" y="T9"/>
                </a:cxn>
              </a:cxnLst>
              <a:rect l="0" t="0" r="r" b="b"/>
              <a:pathLst>
                <a:path w="113" h="113">
                  <a:moveTo>
                    <a:pt x="56" y="112"/>
                  </a:moveTo>
                  <a:cubicBezTo>
                    <a:pt x="87" y="113"/>
                    <a:pt x="112" y="87"/>
                    <a:pt x="113" y="56"/>
                  </a:cubicBezTo>
                  <a:cubicBezTo>
                    <a:pt x="113" y="25"/>
                    <a:pt x="88" y="0"/>
                    <a:pt x="57" y="0"/>
                  </a:cubicBezTo>
                  <a:cubicBezTo>
                    <a:pt x="25" y="0"/>
                    <a:pt x="0" y="25"/>
                    <a:pt x="0" y="56"/>
                  </a:cubicBezTo>
                  <a:cubicBezTo>
                    <a:pt x="0" y="87"/>
                    <a:pt x="25" y="112"/>
                    <a:pt x="56" y="1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1" name="Freeform 33"/>
            <p:cNvSpPr>
              <a:spLocks/>
            </p:cNvSpPr>
            <p:nvPr userDrawn="1"/>
          </p:nvSpPr>
          <p:spPr bwMode="auto">
            <a:xfrm>
              <a:off x="730295" y="-1143965"/>
              <a:ext cx="193695" cy="192107"/>
            </a:xfrm>
            <a:custGeom>
              <a:avLst/>
              <a:gdLst>
                <a:gd name="T0" fmla="*/ 63 w 127"/>
                <a:gd name="T1" fmla="*/ 125 h 126"/>
                <a:gd name="T2" fmla="*/ 126 w 127"/>
                <a:gd name="T3" fmla="*/ 63 h 126"/>
                <a:gd name="T4" fmla="*/ 64 w 127"/>
                <a:gd name="T5" fmla="*/ 0 h 126"/>
                <a:gd name="T6" fmla="*/ 1 w 127"/>
                <a:gd name="T7" fmla="*/ 62 h 126"/>
                <a:gd name="T8" fmla="*/ 63 w 127"/>
                <a:gd name="T9" fmla="*/ 125 h 126"/>
              </a:gdLst>
              <a:ahLst/>
              <a:cxnLst>
                <a:cxn ang="0">
                  <a:pos x="T0" y="T1"/>
                </a:cxn>
                <a:cxn ang="0">
                  <a:pos x="T2" y="T3"/>
                </a:cxn>
                <a:cxn ang="0">
                  <a:pos x="T4" y="T5"/>
                </a:cxn>
                <a:cxn ang="0">
                  <a:pos x="T6" y="T7"/>
                </a:cxn>
                <a:cxn ang="0">
                  <a:pos x="T8" y="T9"/>
                </a:cxn>
              </a:cxnLst>
              <a:rect l="0" t="0" r="r" b="b"/>
              <a:pathLst>
                <a:path w="127" h="126">
                  <a:moveTo>
                    <a:pt x="63" y="125"/>
                  </a:moveTo>
                  <a:cubicBezTo>
                    <a:pt x="98" y="126"/>
                    <a:pt x="126" y="98"/>
                    <a:pt x="126" y="63"/>
                  </a:cubicBezTo>
                  <a:cubicBezTo>
                    <a:pt x="127" y="28"/>
                    <a:pt x="99" y="0"/>
                    <a:pt x="64" y="0"/>
                  </a:cubicBezTo>
                  <a:cubicBezTo>
                    <a:pt x="29" y="0"/>
                    <a:pt x="1" y="28"/>
                    <a:pt x="1" y="62"/>
                  </a:cubicBezTo>
                  <a:cubicBezTo>
                    <a:pt x="0" y="97"/>
                    <a:pt x="28" y="125"/>
                    <a:pt x="63" y="12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2" name="Oval 34"/>
            <p:cNvSpPr>
              <a:spLocks noChangeArrowheads="1"/>
            </p:cNvSpPr>
            <p:nvPr userDrawn="1"/>
          </p:nvSpPr>
          <p:spPr bwMode="auto">
            <a:xfrm>
              <a:off x="2127440" y="-1259865"/>
              <a:ext cx="1588" cy="15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3" name="Oval 35"/>
            <p:cNvSpPr>
              <a:spLocks noChangeArrowheads="1"/>
            </p:cNvSpPr>
            <p:nvPr userDrawn="1"/>
          </p:nvSpPr>
          <p:spPr bwMode="auto">
            <a:xfrm>
              <a:off x="1894053" y="-1277329"/>
              <a:ext cx="33341" cy="333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4" name="Oval 36"/>
            <p:cNvSpPr>
              <a:spLocks noChangeArrowheads="1"/>
            </p:cNvSpPr>
            <p:nvPr userDrawn="1"/>
          </p:nvSpPr>
          <p:spPr bwMode="auto">
            <a:xfrm>
              <a:off x="1660667" y="-1294793"/>
              <a:ext cx="66682" cy="6668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5" name="Freeform 37"/>
            <p:cNvSpPr>
              <a:spLocks/>
            </p:cNvSpPr>
            <p:nvPr userDrawn="1"/>
          </p:nvSpPr>
          <p:spPr bwMode="auto">
            <a:xfrm>
              <a:off x="1428868" y="-1310670"/>
              <a:ext cx="96848" cy="95260"/>
            </a:xfrm>
            <a:custGeom>
              <a:avLst/>
              <a:gdLst>
                <a:gd name="T0" fmla="*/ 31 w 63"/>
                <a:gd name="T1" fmla="*/ 63 h 63"/>
                <a:gd name="T2" fmla="*/ 63 w 63"/>
                <a:gd name="T3" fmla="*/ 32 h 63"/>
                <a:gd name="T4" fmla="*/ 32 w 63"/>
                <a:gd name="T5" fmla="*/ 0 h 63"/>
                <a:gd name="T6" fmla="*/ 0 w 63"/>
                <a:gd name="T7" fmla="*/ 32 h 63"/>
                <a:gd name="T8" fmla="*/ 31 w 63"/>
                <a:gd name="T9" fmla="*/ 63 h 63"/>
              </a:gdLst>
              <a:ahLst/>
              <a:cxnLst>
                <a:cxn ang="0">
                  <a:pos x="T0" y="T1"/>
                </a:cxn>
                <a:cxn ang="0">
                  <a:pos x="T2" y="T3"/>
                </a:cxn>
                <a:cxn ang="0">
                  <a:pos x="T4" y="T5"/>
                </a:cxn>
                <a:cxn ang="0">
                  <a:pos x="T6" y="T7"/>
                </a:cxn>
                <a:cxn ang="0">
                  <a:pos x="T8" y="T9"/>
                </a:cxn>
              </a:cxnLst>
              <a:rect l="0" t="0" r="r" b="b"/>
              <a:pathLst>
                <a:path w="63" h="63">
                  <a:moveTo>
                    <a:pt x="31" y="63"/>
                  </a:moveTo>
                  <a:cubicBezTo>
                    <a:pt x="49" y="63"/>
                    <a:pt x="63" y="49"/>
                    <a:pt x="63" y="32"/>
                  </a:cubicBezTo>
                  <a:cubicBezTo>
                    <a:pt x="63" y="14"/>
                    <a:pt x="49" y="0"/>
                    <a:pt x="32" y="0"/>
                  </a:cubicBezTo>
                  <a:cubicBezTo>
                    <a:pt x="14" y="0"/>
                    <a:pt x="0" y="14"/>
                    <a:pt x="0" y="32"/>
                  </a:cubicBezTo>
                  <a:cubicBezTo>
                    <a:pt x="0" y="49"/>
                    <a:pt x="14" y="63"/>
                    <a:pt x="31" y="6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6" name="Freeform 38"/>
            <p:cNvSpPr>
              <a:spLocks/>
            </p:cNvSpPr>
            <p:nvPr userDrawn="1"/>
          </p:nvSpPr>
          <p:spPr bwMode="auto">
            <a:xfrm>
              <a:off x="1198656" y="-1326547"/>
              <a:ext cx="125425" cy="125425"/>
            </a:xfrm>
            <a:custGeom>
              <a:avLst/>
              <a:gdLst>
                <a:gd name="T0" fmla="*/ 41 w 82"/>
                <a:gd name="T1" fmla="*/ 82 h 82"/>
                <a:gd name="T2" fmla="*/ 82 w 82"/>
                <a:gd name="T3" fmla="*/ 41 h 82"/>
                <a:gd name="T4" fmla="*/ 41 w 82"/>
                <a:gd name="T5" fmla="*/ 0 h 82"/>
                <a:gd name="T6" fmla="*/ 0 w 82"/>
                <a:gd name="T7" fmla="*/ 41 h 82"/>
                <a:gd name="T8" fmla="*/ 41 w 82"/>
                <a:gd name="T9" fmla="*/ 82 h 82"/>
              </a:gdLst>
              <a:ahLst/>
              <a:cxnLst>
                <a:cxn ang="0">
                  <a:pos x="T0" y="T1"/>
                </a:cxn>
                <a:cxn ang="0">
                  <a:pos x="T2" y="T3"/>
                </a:cxn>
                <a:cxn ang="0">
                  <a:pos x="T4" y="T5"/>
                </a:cxn>
                <a:cxn ang="0">
                  <a:pos x="T6" y="T7"/>
                </a:cxn>
                <a:cxn ang="0">
                  <a:pos x="T8" y="T9"/>
                </a:cxn>
              </a:cxnLst>
              <a:rect l="0" t="0" r="r" b="b"/>
              <a:pathLst>
                <a:path w="82" h="82">
                  <a:moveTo>
                    <a:pt x="41" y="82"/>
                  </a:moveTo>
                  <a:cubicBezTo>
                    <a:pt x="63" y="82"/>
                    <a:pt x="81" y="64"/>
                    <a:pt x="82" y="41"/>
                  </a:cubicBezTo>
                  <a:cubicBezTo>
                    <a:pt x="82" y="19"/>
                    <a:pt x="63" y="0"/>
                    <a:pt x="41" y="0"/>
                  </a:cubicBezTo>
                  <a:cubicBezTo>
                    <a:pt x="18" y="0"/>
                    <a:pt x="0" y="18"/>
                    <a:pt x="0" y="41"/>
                  </a:cubicBezTo>
                  <a:cubicBezTo>
                    <a:pt x="0" y="63"/>
                    <a:pt x="18" y="82"/>
                    <a:pt x="41" y="8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7" name="Freeform 39"/>
            <p:cNvSpPr>
              <a:spLocks/>
            </p:cNvSpPr>
            <p:nvPr userDrawn="1"/>
          </p:nvSpPr>
          <p:spPr bwMode="auto">
            <a:xfrm>
              <a:off x="970033" y="-1337660"/>
              <a:ext cx="149240" cy="147653"/>
            </a:xfrm>
            <a:custGeom>
              <a:avLst/>
              <a:gdLst>
                <a:gd name="T0" fmla="*/ 49 w 98"/>
                <a:gd name="T1" fmla="*/ 97 h 97"/>
                <a:gd name="T2" fmla="*/ 98 w 98"/>
                <a:gd name="T3" fmla="*/ 49 h 97"/>
                <a:gd name="T4" fmla="*/ 49 w 98"/>
                <a:gd name="T5" fmla="*/ 0 h 97"/>
                <a:gd name="T6" fmla="*/ 0 w 98"/>
                <a:gd name="T7" fmla="*/ 48 h 97"/>
                <a:gd name="T8" fmla="*/ 49 w 98"/>
                <a:gd name="T9" fmla="*/ 97 h 97"/>
              </a:gdLst>
              <a:ahLst/>
              <a:cxnLst>
                <a:cxn ang="0">
                  <a:pos x="T0" y="T1"/>
                </a:cxn>
                <a:cxn ang="0">
                  <a:pos x="T2" y="T3"/>
                </a:cxn>
                <a:cxn ang="0">
                  <a:pos x="T4" y="T5"/>
                </a:cxn>
                <a:cxn ang="0">
                  <a:pos x="T6" y="T7"/>
                </a:cxn>
                <a:cxn ang="0">
                  <a:pos x="T8" y="T9"/>
                </a:cxn>
              </a:cxnLst>
              <a:rect l="0" t="0" r="r" b="b"/>
              <a:pathLst>
                <a:path w="98" h="97">
                  <a:moveTo>
                    <a:pt x="49" y="97"/>
                  </a:moveTo>
                  <a:cubicBezTo>
                    <a:pt x="76" y="97"/>
                    <a:pt x="98" y="76"/>
                    <a:pt x="98" y="49"/>
                  </a:cubicBezTo>
                  <a:cubicBezTo>
                    <a:pt x="98" y="22"/>
                    <a:pt x="76" y="0"/>
                    <a:pt x="49" y="0"/>
                  </a:cubicBezTo>
                  <a:cubicBezTo>
                    <a:pt x="22" y="0"/>
                    <a:pt x="0" y="21"/>
                    <a:pt x="0" y="48"/>
                  </a:cubicBezTo>
                  <a:cubicBezTo>
                    <a:pt x="0" y="75"/>
                    <a:pt x="22" y="97"/>
                    <a:pt x="49" y="9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8" name="Freeform 40"/>
            <p:cNvSpPr>
              <a:spLocks/>
            </p:cNvSpPr>
            <p:nvPr userDrawn="1"/>
          </p:nvSpPr>
          <p:spPr bwMode="auto">
            <a:xfrm>
              <a:off x="741409" y="-1350362"/>
              <a:ext cx="171468" cy="171468"/>
            </a:xfrm>
            <a:custGeom>
              <a:avLst/>
              <a:gdLst>
                <a:gd name="T0" fmla="*/ 56 w 112"/>
                <a:gd name="T1" fmla="*/ 112 h 112"/>
                <a:gd name="T2" fmla="*/ 112 w 112"/>
                <a:gd name="T3" fmla="*/ 56 h 112"/>
                <a:gd name="T4" fmla="*/ 56 w 112"/>
                <a:gd name="T5" fmla="*/ 0 h 112"/>
                <a:gd name="T6" fmla="*/ 0 w 112"/>
                <a:gd name="T7" fmla="*/ 56 h 112"/>
                <a:gd name="T8" fmla="*/ 56 w 112"/>
                <a:gd name="T9" fmla="*/ 112 h 112"/>
              </a:gdLst>
              <a:ahLst/>
              <a:cxnLst>
                <a:cxn ang="0">
                  <a:pos x="T0" y="T1"/>
                </a:cxn>
                <a:cxn ang="0">
                  <a:pos x="T2" y="T3"/>
                </a:cxn>
                <a:cxn ang="0">
                  <a:pos x="T4" y="T5"/>
                </a:cxn>
                <a:cxn ang="0">
                  <a:pos x="T6" y="T7"/>
                </a:cxn>
                <a:cxn ang="0">
                  <a:pos x="T8" y="T9"/>
                </a:cxn>
              </a:cxnLst>
              <a:rect l="0" t="0" r="r" b="b"/>
              <a:pathLst>
                <a:path w="112" h="112">
                  <a:moveTo>
                    <a:pt x="56" y="112"/>
                  </a:moveTo>
                  <a:cubicBezTo>
                    <a:pt x="87" y="112"/>
                    <a:pt x="112" y="87"/>
                    <a:pt x="112" y="56"/>
                  </a:cubicBezTo>
                  <a:cubicBezTo>
                    <a:pt x="112" y="25"/>
                    <a:pt x="87" y="0"/>
                    <a:pt x="56" y="0"/>
                  </a:cubicBezTo>
                  <a:cubicBezTo>
                    <a:pt x="26" y="0"/>
                    <a:pt x="0" y="25"/>
                    <a:pt x="0" y="56"/>
                  </a:cubicBezTo>
                  <a:cubicBezTo>
                    <a:pt x="0" y="86"/>
                    <a:pt x="25" y="112"/>
                    <a:pt x="56" y="1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9" name="Freeform 41"/>
            <p:cNvSpPr>
              <a:spLocks/>
            </p:cNvSpPr>
            <p:nvPr userDrawn="1"/>
          </p:nvSpPr>
          <p:spPr bwMode="auto">
            <a:xfrm>
              <a:off x="519136" y="-1358300"/>
              <a:ext cx="184169" cy="184169"/>
            </a:xfrm>
            <a:custGeom>
              <a:avLst/>
              <a:gdLst>
                <a:gd name="T0" fmla="*/ 60 w 121"/>
                <a:gd name="T1" fmla="*/ 121 h 121"/>
                <a:gd name="T2" fmla="*/ 121 w 121"/>
                <a:gd name="T3" fmla="*/ 61 h 121"/>
                <a:gd name="T4" fmla="*/ 61 w 121"/>
                <a:gd name="T5" fmla="*/ 0 h 121"/>
                <a:gd name="T6" fmla="*/ 0 w 121"/>
                <a:gd name="T7" fmla="*/ 60 h 121"/>
                <a:gd name="T8" fmla="*/ 60 w 121"/>
                <a:gd name="T9" fmla="*/ 121 h 121"/>
              </a:gdLst>
              <a:ahLst/>
              <a:cxnLst>
                <a:cxn ang="0">
                  <a:pos x="T0" y="T1"/>
                </a:cxn>
                <a:cxn ang="0">
                  <a:pos x="T2" y="T3"/>
                </a:cxn>
                <a:cxn ang="0">
                  <a:pos x="T4" y="T5"/>
                </a:cxn>
                <a:cxn ang="0">
                  <a:pos x="T6" y="T7"/>
                </a:cxn>
                <a:cxn ang="0">
                  <a:pos x="T8" y="T9"/>
                </a:cxn>
              </a:cxnLst>
              <a:rect l="0" t="0" r="r" b="b"/>
              <a:pathLst>
                <a:path w="121" h="121">
                  <a:moveTo>
                    <a:pt x="60" y="121"/>
                  </a:moveTo>
                  <a:cubicBezTo>
                    <a:pt x="93" y="121"/>
                    <a:pt x="121" y="94"/>
                    <a:pt x="121" y="61"/>
                  </a:cubicBezTo>
                  <a:cubicBezTo>
                    <a:pt x="121" y="27"/>
                    <a:pt x="94" y="0"/>
                    <a:pt x="61" y="0"/>
                  </a:cubicBezTo>
                  <a:cubicBezTo>
                    <a:pt x="27" y="0"/>
                    <a:pt x="0" y="27"/>
                    <a:pt x="0" y="60"/>
                  </a:cubicBezTo>
                  <a:cubicBezTo>
                    <a:pt x="0" y="93"/>
                    <a:pt x="27" y="121"/>
                    <a:pt x="60" y="1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0" name="Freeform 42"/>
            <p:cNvSpPr>
              <a:spLocks/>
            </p:cNvSpPr>
            <p:nvPr userDrawn="1"/>
          </p:nvSpPr>
          <p:spPr bwMode="auto">
            <a:xfrm>
              <a:off x="306389" y="-1366238"/>
              <a:ext cx="185757" cy="196870"/>
            </a:xfrm>
            <a:custGeom>
              <a:avLst/>
              <a:gdLst>
                <a:gd name="T0" fmla="*/ 57 w 122"/>
                <a:gd name="T1" fmla="*/ 129 h 129"/>
                <a:gd name="T2" fmla="*/ 122 w 122"/>
                <a:gd name="T3" fmla="*/ 65 h 129"/>
                <a:gd name="T4" fmla="*/ 58 w 122"/>
                <a:gd name="T5" fmla="*/ 1 h 129"/>
                <a:gd name="T6" fmla="*/ 0 w 122"/>
                <a:gd name="T7" fmla="*/ 37 h 129"/>
                <a:gd name="T8" fmla="*/ 0 w 122"/>
                <a:gd name="T9" fmla="*/ 93 h 129"/>
                <a:gd name="T10" fmla="*/ 57 w 122"/>
                <a:gd name="T11" fmla="*/ 129 h 129"/>
              </a:gdLst>
              <a:ahLst/>
              <a:cxnLst>
                <a:cxn ang="0">
                  <a:pos x="T0" y="T1"/>
                </a:cxn>
                <a:cxn ang="0">
                  <a:pos x="T2" y="T3"/>
                </a:cxn>
                <a:cxn ang="0">
                  <a:pos x="T4" y="T5"/>
                </a:cxn>
                <a:cxn ang="0">
                  <a:pos x="T6" y="T7"/>
                </a:cxn>
                <a:cxn ang="0">
                  <a:pos x="T8" y="T9"/>
                </a:cxn>
                <a:cxn ang="0">
                  <a:pos x="T10" y="T11"/>
                </a:cxn>
              </a:cxnLst>
              <a:rect l="0" t="0" r="r" b="b"/>
              <a:pathLst>
                <a:path w="122" h="129">
                  <a:moveTo>
                    <a:pt x="57" y="129"/>
                  </a:moveTo>
                  <a:cubicBezTo>
                    <a:pt x="93" y="129"/>
                    <a:pt x="121" y="100"/>
                    <a:pt x="122" y="65"/>
                  </a:cubicBezTo>
                  <a:cubicBezTo>
                    <a:pt x="122" y="30"/>
                    <a:pt x="93" y="1"/>
                    <a:pt x="58" y="1"/>
                  </a:cubicBezTo>
                  <a:cubicBezTo>
                    <a:pt x="32" y="0"/>
                    <a:pt x="10" y="15"/>
                    <a:pt x="0" y="37"/>
                  </a:cubicBezTo>
                  <a:cubicBezTo>
                    <a:pt x="0" y="93"/>
                    <a:pt x="0" y="93"/>
                    <a:pt x="0" y="93"/>
                  </a:cubicBezTo>
                  <a:cubicBezTo>
                    <a:pt x="10" y="114"/>
                    <a:pt x="32" y="129"/>
                    <a:pt x="57" y="1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1" name="Freeform 43"/>
            <p:cNvSpPr>
              <a:spLocks/>
            </p:cNvSpPr>
            <p:nvPr userDrawn="1"/>
          </p:nvSpPr>
          <p:spPr bwMode="auto">
            <a:xfrm>
              <a:off x="2127440" y="-1477375"/>
              <a:ext cx="1588" cy="1588"/>
            </a:xfrm>
            <a:custGeom>
              <a:avLst/>
              <a:gdLst>
                <a:gd name="T0" fmla="*/ 1 w 1"/>
                <a:gd name="T1" fmla="*/ 1 h 1"/>
                <a:gd name="T2" fmla="*/ 1 w 1"/>
                <a:gd name="T3" fmla="*/ 0 h 1"/>
                <a:gd name="T4" fmla="*/ 0 w 1"/>
                <a:gd name="T5" fmla="*/ 1 h 1"/>
                <a:gd name="T6" fmla="*/ 0 w 1"/>
                <a:gd name="T7" fmla="*/ 1 h 1"/>
                <a:gd name="T8" fmla="*/ 1 w 1"/>
                <a:gd name="T9" fmla="*/ 1 h 1"/>
              </a:gdLst>
              <a:ahLst/>
              <a:cxnLst>
                <a:cxn ang="0">
                  <a:pos x="T0" y="T1"/>
                </a:cxn>
                <a:cxn ang="0">
                  <a:pos x="T2" y="T3"/>
                </a:cxn>
                <a:cxn ang="0">
                  <a:pos x="T4" y="T5"/>
                </a:cxn>
                <a:cxn ang="0">
                  <a:pos x="T6" y="T7"/>
                </a:cxn>
                <a:cxn ang="0">
                  <a:pos x="T8" y="T9"/>
                </a:cxn>
              </a:cxnLst>
              <a:rect l="0" t="0" r="r" b="b"/>
              <a:pathLst>
                <a:path w="1" h="1">
                  <a:moveTo>
                    <a:pt x="1" y="1"/>
                  </a:moveTo>
                  <a:cubicBezTo>
                    <a:pt x="1" y="1"/>
                    <a:pt x="1" y="0"/>
                    <a:pt x="1" y="0"/>
                  </a:cubicBezTo>
                  <a:cubicBezTo>
                    <a:pt x="0" y="0"/>
                    <a:pt x="0" y="1"/>
                    <a:pt x="0" y="1"/>
                  </a:cubicBezTo>
                  <a:cubicBezTo>
                    <a:pt x="0" y="1"/>
                    <a:pt x="0" y="1"/>
                    <a:pt x="0" y="1"/>
                  </a:cubicBezTo>
                  <a:cubicBezTo>
                    <a:pt x="1" y="1"/>
                    <a:pt x="1" y="1"/>
                    <a:pt x="1"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2" name="Oval 44"/>
            <p:cNvSpPr>
              <a:spLocks noChangeArrowheads="1"/>
            </p:cNvSpPr>
            <p:nvPr userDrawn="1"/>
          </p:nvSpPr>
          <p:spPr bwMode="auto">
            <a:xfrm>
              <a:off x="1903579" y="-1483725"/>
              <a:ext cx="14289" cy="1428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3" name="Oval 45"/>
            <p:cNvSpPr>
              <a:spLocks noChangeArrowheads="1"/>
            </p:cNvSpPr>
            <p:nvPr userDrawn="1"/>
          </p:nvSpPr>
          <p:spPr bwMode="auto">
            <a:xfrm>
              <a:off x="1671780" y="-1499602"/>
              <a:ext cx="44455" cy="428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4" name="Freeform 46"/>
            <p:cNvSpPr>
              <a:spLocks/>
            </p:cNvSpPr>
            <p:nvPr userDrawn="1"/>
          </p:nvSpPr>
          <p:spPr bwMode="auto">
            <a:xfrm>
              <a:off x="1441569" y="-1515479"/>
              <a:ext cx="74620" cy="73032"/>
            </a:xfrm>
            <a:custGeom>
              <a:avLst/>
              <a:gdLst>
                <a:gd name="T0" fmla="*/ 24 w 49"/>
                <a:gd name="T1" fmla="*/ 48 h 48"/>
                <a:gd name="T2" fmla="*/ 48 w 49"/>
                <a:gd name="T3" fmla="*/ 24 h 48"/>
                <a:gd name="T4" fmla="*/ 24 w 49"/>
                <a:gd name="T5" fmla="*/ 0 h 48"/>
                <a:gd name="T6" fmla="*/ 0 w 49"/>
                <a:gd name="T7" fmla="*/ 24 h 48"/>
                <a:gd name="T8" fmla="*/ 24 w 49"/>
                <a:gd name="T9" fmla="*/ 48 h 48"/>
              </a:gdLst>
              <a:ahLst/>
              <a:cxnLst>
                <a:cxn ang="0">
                  <a:pos x="T0" y="T1"/>
                </a:cxn>
                <a:cxn ang="0">
                  <a:pos x="T2" y="T3"/>
                </a:cxn>
                <a:cxn ang="0">
                  <a:pos x="T4" y="T5"/>
                </a:cxn>
                <a:cxn ang="0">
                  <a:pos x="T6" y="T7"/>
                </a:cxn>
                <a:cxn ang="0">
                  <a:pos x="T8" y="T9"/>
                </a:cxn>
              </a:cxnLst>
              <a:rect l="0" t="0" r="r" b="b"/>
              <a:pathLst>
                <a:path w="49" h="48">
                  <a:moveTo>
                    <a:pt x="24" y="48"/>
                  </a:moveTo>
                  <a:cubicBezTo>
                    <a:pt x="37" y="48"/>
                    <a:pt x="48" y="38"/>
                    <a:pt x="48" y="24"/>
                  </a:cubicBezTo>
                  <a:cubicBezTo>
                    <a:pt x="49" y="11"/>
                    <a:pt x="38" y="0"/>
                    <a:pt x="24" y="0"/>
                  </a:cubicBezTo>
                  <a:cubicBezTo>
                    <a:pt x="11" y="0"/>
                    <a:pt x="0" y="10"/>
                    <a:pt x="0" y="24"/>
                  </a:cubicBezTo>
                  <a:cubicBezTo>
                    <a:pt x="0" y="37"/>
                    <a:pt x="11" y="48"/>
                    <a:pt x="24" y="4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5" name="Freeform 47"/>
            <p:cNvSpPr>
              <a:spLocks/>
            </p:cNvSpPr>
            <p:nvPr userDrawn="1"/>
          </p:nvSpPr>
          <p:spPr bwMode="auto">
            <a:xfrm>
              <a:off x="1211358" y="-1529768"/>
              <a:ext cx="100023" cy="100023"/>
            </a:xfrm>
            <a:custGeom>
              <a:avLst/>
              <a:gdLst>
                <a:gd name="T0" fmla="*/ 32 w 65"/>
                <a:gd name="T1" fmla="*/ 65 h 65"/>
                <a:gd name="T2" fmla="*/ 65 w 65"/>
                <a:gd name="T3" fmla="*/ 33 h 65"/>
                <a:gd name="T4" fmla="*/ 32 w 65"/>
                <a:gd name="T5" fmla="*/ 0 h 65"/>
                <a:gd name="T6" fmla="*/ 0 w 65"/>
                <a:gd name="T7" fmla="*/ 32 h 65"/>
                <a:gd name="T8" fmla="*/ 32 w 65"/>
                <a:gd name="T9" fmla="*/ 65 h 65"/>
              </a:gdLst>
              <a:ahLst/>
              <a:cxnLst>
                <a:cxn ang="0">
                  <a:pos x="T0" y="T1"/>
                </a:cxn>
                <a:cxn ang="0">
                  <a:pos x="T2" y="T3"/>
                </a:cxn>
                <a:cxn ang="0">
                  <a:pos x="T4" y="T5"/>
                </a:cxn>
                <a:cxn ang="0">
                  <a:pos x="T6" y="T7"/>
                </a:cxn>
                <a:cxn ang="0">
                  <a:pos x="T8" y="T9"/>
                </a:cxn>
              </a:cxnLst>
              <a:rect l="0" t="0" r="r" b="b"/>
              <a:pathLst>
                <a:path w="65" h="65">
                  <a:moveTo>
                    <a:pt x="32" y="65"/>
                  </a:moveTo>
                  <a:cubicBezTo>
                    <a:pt x="50" y="65"/>
                    <a:pt x="65" y="51"/>
                    <a:pt x="65" y="33"/>
                  </a:cubicBezTo>
                  <a:cubicBezTo>
                    <a:pt x="65" y="15"/>
                    <a:pt x="50" y="0"/>
                    <a:pt x="32" y="0"/>
                  </a:cubicBezTo>
                  <a:cubicBezTo>
                    <a:pt x="14" y="0"/>
                    <a:pt x="0" y="14"/>
                    <a:pt x="0" y="32"/>
                  </a:cubicBezTo>
                  <a:cubicBezTo>
                    <a:pt x="0" y="50"/>
                    <a:pt x="14" y="65"/>
                    <a:pt x="32" y="6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6" name="Freeform 48"/>
            <p:cNvSpPr>
              <a:spLocks/>
            </p:cNvSpPr>
            <p:nvPr userDrawn="1"/>
          </p:nvSpPr>
          <p:spPr bwMode="auto">
            <a:xfrm>
              <a:off x="982734" y="-1540881"/>
              <a:ext cx="123838" cy="122250"/>
            </a:xfrm>
            <a:custGeom>
              <a:avLst/>
              <a:gdLst>
                <a:gd name="T0" fmla="*/ 40 w 81"/>
                <a:gd name="T1" fmla="*/ 80 h 80"/>
                <a:gd name="T2" fmla="*/ 81 w 81"/>
                <a:gd name="T3" fmla="*/ 40 h 80"/>
                <a:gd name="T4" fmla="*/ 41 w 81"/>
                <a:gd name="T5" fmla="*/ 0 h 80"/>
                <a:gd name="T6" fmla="*/ 0 w 81"/>
                <a:gd name="T7" fmla="*/ 40 h 80"/>
                <a:gd name="T8" fmla="*/ 40 w 81"/>
                <a:gd name="T9" fmla="*/ 80 h 80"/>
              </a:gdLst>
              <a:ahLst/>
              <a:cxnLst>
                <a:cxn ang="0">
                  <a:pos x="T0" y="T1"/>
                </a:cxn>
                <a:cxn ang="0">
                  <a:pos x="T2" y="T3"/>
                </a:cxn>
                <a:cxn ang="0">
                  <a:pos x="T4" y="T5"/>
                </a:cxn>
                <a:cxn ang="0">
                  <a:pos x="T6" y="T7"/>
                </a:cxn>
                <a:cxn ang="0">
                  <a:pos x="T8" y="T9"/>
                </a:cxn>
              </a:cxnLst>
              <a:rect l="0" t="0" r="r" b="b"/>
              <a:pathLst>
                <a:path w="81" h="80">
                  <a:moveTo>
                    <a:pt x="40" y="80"/>
                  </a:moveTo>
                  <a:cubicBezTo>
                    <a:pt x="62" y="80"/>
                    <a:pt x="81" y="62"/>
                    <a:pt x="81" y="40"/>
                  </a:cubicBezTo>
                  <a:cubicBezTo>
                    <a:pt x="81" y="18"/>
                    <a:pt x="63" y="0"/>
                    <a:pt x="41" y="0"/>
                  </a:cubicBezTo>
                  <a:cubicBezTo>
                    <a:pt x="19" y="0"/>
                    <a:pt x="1" y="17"/>
                    <a:pt x="0" y="40"/>
                  </a:cubicBezTo>
                  <a:cubicBezTo>
                    <a:pt x="0" y="62"/>
                    <a:pt x="18" y="80"/>
                    <a:pt x="40" y="8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7" name="Freeform 49"/>
            <p:cNvSpPr>
              <a:spLocks/>
            </p:cNvSpPr>
            <p:nvPr userDrawn="1"/>
          </p:nvSpPr>
          <p:spPr bwMode="auto">
            <a:xfrm>
              <a:off x="757286" y="-1553583"/>
              <a:ext cx="142890" cy="142890"/>
            </a:xfrm>
            <a:custGeom>
              <a:avLst/>
              <a:gdLst>
                <a:gd name="T0" fmla="*/ 47 w 94"/>
                <a:gd name="T1" fmla="*/ 94 h 94"/>
                <a:gd name="T2" fmla="*/ 94 w 94"/>
                <a:gd name="T3" fmla="*/ 47 h 94"/>
                <a:gd name="T4" fmla="*/ 47 w 94"/>
                <a:gd name="T5" fmla="*/ 0 h 94"/>
                <a:gd name="T6" fmla="*/ 0 w 94"/>
                <a:gd name="T7" fmla="*/ 47 h 94"/>
                <a:gd name="T8" fmla="*/ 47 w 94"/>
                <a:gd name="T9" fmla="*/ 94 h 94"/>
              </a:gdLst>
              <a:ahLst/>
              <a:cxnLst>
                <a:cxn ang="0">
                  <a:pos x="T0" y="T1"/>
                </a:cxn>
                <a:cxn ang="0">
                  <a:pos x="T2" y="T3"/>
                </a:cxn>
                <a:cxn ang="0">
                  <a:pos x="T4" y="T5"/>
                </a:cxn>
                <a:cxn ang="0">
                  <a:pos x="T6" y="T7"/>
                </a:cxn>
                <a:cxn ang="0">
                  <a:pos x="T8" y="T9"/>
                </a:cxn>
              </a:cxnLst>
              <a:rect l="0" t="0" r="r" b="b"/>
              <a:pathLst>
                <a:path w="94" h="94">
                  <a:moveTo>
                    <a:pt x="47" y="94"/>
                  </a:moveTo>
                  <a:cubicBezTo>
                    <a:pt x="72" y="94"/>
                    <a:pt x="93" y="73"/>
                    <a:pt x="94" y="47"/>
                  </a:cubicBezTo>
                  <a:cubicBezTo>
                    <a:pt x="94" y="22"/>
                    <a:pt x="73" y="1"/>
                    <a:pt x="47" y="0"/>
                  </a:cubicBezTo>
                  <a:cubicBezTo>
                    <a:pt x="21" y="0"/>
                    <a:pt x="0" y="21"/>
                    <a:pt x="0" y="47"/>
                  </a:cubicBezTo>
                  <a:cubicBezTo>
                    <a:pt x="0" y="73"/>
                    <a:pt x="21" y="94"/>
                    <a:pt x="47" y="9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8" name="Freeform 50"/>
            <p:cNvSpPr>
              <a:spLocks/>
            </p:cNvSpPr>
            <p:nvPr userDrawn="1"/>
          </p:nvSpPr>
          <p:spPr bwMode="auto">
            <a:xfrm>
              <a:off x="531837" y="-1561521"/>
              <a:ext cx="158766" cy="157179"/>
            </a:xfrm>
            <a:custGeom>
              <a:avLst/>
              <a:gdLst>
                <a:gd name="T0" fmla="*/ 52 w 104"/>
                <a:gd name="T1" fmla="*/ 103 h 103"/>
                <a:gd name="T2" fmla="*/ 103 w 104"/>
                <a:gd name="T3" fmla="*/ 52 h 103"/>
                <a:gd name="T4" fmla="*/ 52 w 104"/>
                <a:gd name="T5" fmla="*/ 0 h 103"/>
                <a:gd name="T6" fmla="*/ 0 w 104"/>
                <a:gd name="T7" fmla="*/ 51 h 103"/>
                <a:gd name="T8" fmla="*/ 52 w 104"/>
                <a:gd name="T9" fmla="*/ 103 h 103"/>
              </a:gdLst>
              <a:ahLst/>
              <a:cxnLst>
                <a:cxn ang="0">
                  <a:pos x="T0" y="T1"/>
                </a:cxn>
                <a:cxn ang="0">
                  <a:pos x="T2" y="T3"/>
                </a:cxn>
                <a:cxn ang="0">
                  <a:pos x="T4" y="T5"/>
                </a:cxn>
                <a:cxn ang="0">
                  <a:pos x="T6" y="T7"/>
                </a:cxn>
                <a:cxn ang="0">
                  <a:pos x="T8" y="T9"/>
                </a:cxn>
              </a:cxnLst>
              <a:rect l="0" t="0" r="r" b="b"/>
              <a:pathLst>
                <a:path w="104" h="103">
                  <a:moveTo>
                    <a:pt x="52" y="103"/>
                  </a:moveTo>
                  <a:cubicBezTo>
                    <a:pt x="80" y="103"/>
                    <a:pt x="103" y="80"/>
                    <a:pt x="103" y="52"/>
                  </a:cubicBezTo>
                  <a:cubicBezTo>
                    <a:pt x="104" y="23"/>
                    <a:pt x="81" y="0"/>
                    <a:pt x="52" y="0"/>
                  </a:cubicBezTo>
                  <a:cubicBezTo>
                    <a:pt x="24" y="0"/>
                    <a:pt x="1" y="23"/>
                    <a:pt x="0" y="51"/>
                  </a:cubicBezTo>
                  <a:cubicBezTo>
                    <a:pt x="0" y="80"/>
                    <a:pt x="23" y="103"/>
                    <a:pt x="52" y="10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9" name="Freeform 51"/>
            <p:cNvSpPr>
              <a:spLocks/>
            </p:cNvSpPr>
            <p:nvPr userDrawn="1"/>
          </p:nvSpPr>
          <p:spPr bwMode="auto">
            <a:xfrm>
              <a:off x="311152" y="-1567872"/>
              <a:ext cx="168292" cy="168292"/>
            </a:xfrm>
            <a:custGeom>
              <a:avLst/>
              <a:gdLst>
                <a:gd name="T0" fmla="*/ 55 w 110"/>
                <a:gd name="T1" fmla="*/ 110 h 110"/>
                <a:gd name="T2" fmla="*/ 110 w 110"/>
                <a:gd name="T3" fmla="*/ 55 h 110"/>
                <a:gd name="T4" fmla="*/ 55 w 110"/>
                <a:gd name="T5" fmla="*/ 0 h 110"/>
                <a:gd name="T6" fmla="*/ 0 w 110"/>
                <a:gd name="T7" fmla="*/ 55 h 110"/>
                <a:gd name="T8" fmla="*/ 55 w 110"/>
                <a:gd name="T9" fmla="*/ 110 h 110"/>
              </a:gdLst>
              <a:ahLst/>
              <a:cxnLst>
                <a:cxn ang="0">
                  <a:pos x="T0" y="T1"/>
                </a:cxn>
                <a:cxn ang="0">
                  <a:pos x="T2" y="T3"/>
                </a:cxn>
                <a:cxn ang="0">
                  <a:pos x="T4" y="T5"/>
                </a:cxn>
                <a:cxn ang="0">
                  <a:pos x="T6" y="T7"/>
                </a:cxn>
                <a:cxn ang="0">
                  <a:pos x="T8" y="T9"/>
                </a:cxn>
              </a:cxnLst>
              <a:rect l="0" t="0" r="r" b="b"/>
              <a:pathLst>
                <a:path w="110" h="110">
                  <a:moveTo>
                    <a:pt x="55" y="110"/>
                  </a:moveTo>
                  <a:cubicBezTo>
                    <a:pt x="85" y="110"/>
                    <a:pt x="110" y="86"/>
                    <a:pt x="110" y="55"/>
                  </a:cubicBezTo>
                  <a:cubicBezTo>
                    <a:pt x="110" y="25"/>
                    <a:pt x="86" y="0"/>
                    <a:pt x="55" y="0"/>
                  </a:cubicBezTo>
                  <a:cubicBezTo>
                    <a:pt x="25" y="0"/>
                    <a:pt x="0" y="24"/>
                    <a:pt x="0" y="55"/>
                  </a:cubicBezTo>
                  <a:cubicBezTo>
                    <a:pt x="0" y="85"/>
                    <a:pt x="24" y="110"/>
                    <a:pt x="55" y="1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0" name="Oval 52"/>
            <p:cNvSpPr>
              <a:spLocks noChangeArrowheads="1"/>
            </p:cNvSpPr>
            <p:nvPr userDrawn="1"/>
          </p:nvSpPr>
          <p:spPr bwMode="auto">
            <a:xfrm>
              <a:off x="1911518" y="-1694885"/>
              <a:ext cx="1588" cy="15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1" name="Freeform 53"/>
            <p:cNvSpPr>
              <a:spLocks/>
            </p:cNvSpPr>
            <p:nvPr userDrawn="1"/>
          </p:nvSpPr>
          <p:spPr bwMode="auto">
            <a:xfrm>
              <a:off x="1686069" y="-1702823"/>
              <a:ext cx="19052" cy="17464"/>
            </a:xfrm>
            <a:custGeom>
              <a:avLst/>
              <a:gdLst>
                <a:gd name="T0" fmla="*/ 6 w 13"/>
                <a:gd name="T1" fmla="*/ 12 h 12"/>
                <a:gd name="T2" fmla="*/ 13 w 13"/>
                <a:gd name="T3" fmla="*/ 6 h 12"/>
                <a:gd name="T4" fmla="*/ 7 w 13"/>
                <a:gd name="T5" fmla="*/ 0 h 12"/>
                <a:gd name="T6" fmla="*/ 0 w 13"/>
                <a:gd name="T7" fmla="*/ 6 h 12"/>
                <a:gd name="T8" fmla="*/ 6 w 13"/>
                <a:gd name="T9" fmla="*/ 12 h 12"/>
              </a:gdLst>
              <a:ahLst/>
              <a:cxnLst>
                <a:cxn ang="0">
                  <a:pos x="T0" y="T1"/>
                </a:cxn>
                <a:cxn ang="0">
                  <a:pos x="T2" y="T3"/>
                </a:cxn>
                <a:cxn ang="0">
                  <a:pos x="T4" y="T5"/>
                </a:cxn>
                <a:cxn ang="0">
                  <a:pos x="T6" y="T7"/>
                </a:cxn>
                <a:cxn ang="0">
                  <a:pos x="T8" y="T9"/>
                </a:cxn>
              </a:cxnLst>
              <a:rect l="0" t="0" r="r" b="b"/>
              <a:pathLst>
                <a:path w="13" h="12">
                  <a:moveTo>
                    <a:pt x="6" y="12"/>
                  </a:moveTo>
                  <a:cubicBezTo>
                    <a:pt x="10" y="12"/>
                    <a:pt x="13" y="9"/>
                    <a:pt x="13" y="6"/>
                  </a:cubicBezTo>
                  <a:cubicBezTo>
                    <a:pt x="13" y="2"/>
                    <a:pt x="10" y="0"/>
                    <a:pt x="7" y="0"/>
                  </a:cubicBezTo>
                  <a:cubicBezTo>
                    <a:pt x="3" y="0"/>
                    <a:pt x="0" y="2"/>
                    <a:pt x="0" y="6"/>
                  </a:cubicBezTo>
                  <a:cubicBezTo>
                    <a:pt x="0" y="9"/>
                    <a:pt x="3" y="12"/>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2" name="Freeform 54"/>
            <p:cNvSpPr>
              <a:spLocks/>
            </p:cNvSpPr>
            <p:nvPr userDrawn="1"/>
          </p:nvSpPr>
          <p:spPr bwMode="auto">
            <a:xfrm>
              <a:off x="1454270" y="-1718699"/>
              <a:ext cx="49218" cy="47630"/>
            </a:xfrm>
            <a:custGeom>
              <a:avLst/>
              <a:gdLst>
                <a:gd name="T0" fmla="*/ 16 w 32"/>
                <a:gd name="T1" fmla="*/ 31 h 31"/>
                <a:gd name="T2" fmla="*/ 31 w 32"/>
                <a:gd name="T3" fmla="*/ 15 h 31"/>
                <a:gd name="T4" fmla="*/ 16 w 32"/>
                <a:gd name="T5" fmla="*/ 0 h 31"/>
                <a:gd name="T6" fmla="*/ 0 w 32"/>
                <a:gd name="T7" fmla="*/ 15 h 31"/>
                <a:gd name="T8" fmla="*/ 16 w 32"/>
                <a:gd name="T9" fmla="*/ 31 h 31"/>
              </a:gdLst>
              <a:ahLst/>
              <a:cxnLst>
                <a:cxn ang="0">
                  <a:pos x="T0" y="T1"/>
                </a:cxn>
                <a:cxn ang="0">
                  <a:pos x="T2" y="T3"/>
                </a:cxn>
                <a:cxn ang="0">
                  <a:pos x="T4" y="T5"/>
                </a:cxn>
                <a:cxn ang="0">
                  <a:pos x="T6" y="T7"/>
                </a:cxn>
                <a:cxn ang="0">
                  <a:pos x="T8" y="T9"/>
                </a:cxn>
              </a:cxnLst>
              <a:rect l="0" t="0" r="r" b="b"/>
              <a:pathLst>
                <a:path w="32" h="31">
                  <a:moveTo>
                    <a:pt x="16" y="31"/>
                  </a:moveTo>
                  <a:cubicBezTo>
                    <a:pt x="24" y="31"/>
                    <a:pt x="31" y="24"/>
                    <a:pt x="31" y="15"/>
                  </a:cubicBezTo>
                  <a:cubicBezTo>
                    <a:pt x="32" y="7"/>
                    <a:pt x="24" y="0"/>
                    <a:pt x="16" y="0"/>
                  </a:cubicBezTo>
                  <a:cubicBezTo>
                    <a:pt x="7" y="0"/>
                    <a:pt x="0" y="7"/>
                    <a:pt x="0" y="15"/>
                  </a:cubicBezTo>
                  <a:cubicBezTo>
                    <a:pt x="0" y="24"/>
                    <a:pt x="7" y="31"/>
                    <a:pt x="16" y="3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3" name="Freeform 55"/>
            <p:cNvSpPr>
              <a:spLocks/>
            </p:cNvSpPr>
            <p:nvPr userDrawn="1"/>
          </p:nvSpPr>
          <p:spPr bwMode="auto">
            <a:xfrm>
              <a:off x="1225647" y="-1732988"/>
              <a:ext cx="73033" cy="73032"/>
            </a:xfrm>
            <a:custGeom>
              <a:avLst/>
              <a:gdLst>
                <a:gd name="T0" fmla="*/ 24 w 48"/>
                <a:gd name="T1" fmla="*/ 47 h 47"/>
                <a:gd name="T2" fmla="*/ 48 w 48"/>
                <a:gd name="T3" fmla="*/ 24 h 47"/>
                <a:gd name="T4" fmla="*/ 24 w 48"/>
                <a:gd name="T5" fmla="*/ 0 h 47"/>
                <a:gd name="T6" fmla="*/ 0 w 48"/>
                <a:gd name="T7" fmla="*/ 24 h 47"/>
                <a:gd name="T8" fmla="*/ 24 w 48"/>
                <a:gd name="T9" fmla="*/ 47 h 47"/>
              </a:gdLst>
              <a:ahLst/>
              <a:cxnLst>
                <a:cxn ang="0">
                  <a:pos x="T0" y="T1"/>
                </a:cxn>
                <a:cxn ang="0">
                  <a:pos x="T2" y="T3"/>
                </a:cxn>
                <a:cxn ang="0">
                  <a:pos x="T4" y="T5"/>
                </a:cxn>
                <a:cxn ang="0">
                  <a:pos x="T6" y="T7"/>
                </a:cxn>
                <a:cxn ang="0">
                  <a:pos x="T8" y="T9"/>
                </a:cxn>
              </a:cxnLst>
              <a:rect l="0" t="0" r="r" b="b"/>
              <a:pathLst>
                <a:path w="48" h="47">
                  <a:moveTo>
                    <a:pt x="24" y="47"/>
                  </a:moveTo>
                  <a:cubicBezTo>
                    <a:pt x="37" y="47"/>
                    <a:pt x="47" y="37"/>
                    <a:pt x="48" y="24"/>
                  </a:cubicBezTo>
                  <a:cubicBezTo>
                    <a:pt x="48" y="11"/>
                    <a:pt x="37" y="0"/>
                    <a:pt x="24" y="0"/>
                  </a:cubicBezTo>
                  <a:cubicBezTo>
                    <a:pt x="11" y="0"/>
                    <a:pt x="0" y="11"/>
                    <a:pt x="0" y="24"/>
                  </a:cubicBezTo>
                  <a:cubicBezTo>
                    <a:pt x="0" y="37"/>
                    <a:pt x="11" y="47"/>
                    <a:pt x="24" y="4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4" name="Freeform 56"/>
            <p:cNvSpPr>
              <a:spLocks/>
            </p:cNvSpPr>
            <p:nvPr userDrawn="1"/>
          </p:nvSpPr>
          <p:spPr bwMode="auto">
            <a:xfrm>
              <a:off x="998611" y="-1744102"/>
              <a:ext cx="93672" cy="93672"/>
            </a:xfrm>
            <a:custGeom>
              <a:avLst/>
              <a:gdLst>
                <a:gd name="T0" fmla="*/ 31 w 62"/>
                <a:gd name="T1" fmla="*/ 62 h 62"/>
                <a:gd name="T2" fmla="*/ 62 w 62"/>
                <a:gd name="T3" fmla="*/ 31 h 62"/>
                <a:gd name="T4" fmla="*/ 31 w 62"/>
                <a:gd name="T5" fmla="*/ 0 h 62"/>
                <a:gd name="T6" fmla="*/ 0 w 62"/>
                <a:gd name="T7" fmla="*/ 31 h 62"/>
                <a:gd name="T8" fmla="*/ 31 w 62"/>
                <a:gd name="T9" fmla="*/ 62 h 62"/>
              </a:gdLst>
              <a:ahLst/>
              <a:cxnLst>
                <a:cxn ang="0">
                  <a:pos x="T0" y="T1"/>
                </a:cxn>
                <a:cxn ang="0">
                  <a:pos x="T2" y="T3"/>
                </a:cxn>
                <a:cxn ang="0">
                  <a:pos x="T4" y="T5"/>
                </a:cxn>
                <a:cxn ang="0">
                  <a:pos x="T6" y="T7"/>
                </a:cxn>
                <a:cxn ang="0">
                  <a:pos x="T8" y="T9"/>
                </a:cxn>
              </a:cxnLst>
              <a:rect l="0" t="0" r="r" b="b"/>
              <a:pathLst>
                <a:path w="62" h="62">
                  <a:moveTo>
                    <a:pt x="31" y="62"/>
                  </a:moveTo>
                  <a:cubicBezTo>
                    <a:pt x="48" y="62"/>
                    <a:pt x="62" y="48"/>
                    <a:pt x="62" y="31"/>
                  </a:cubicBezTo>
                  <a:cubicBezTo>
                    <a:pt x="62" y="14"/>
                    <a:pt x="48" y="1"/>
                    <a:pt x="31" y="0"/>
                  </a:cubicBezTo>
                  <a:cubicBezTo>
                    <a:pt x="14" y="0"/>
                    <a:pt x="1" y="14"/>
                    <a:pt x="0" y="31"/>
                  </a:cubicBezTo>
                  <a:cubicBezTo>
                    <a:pt x="0" y="48"/>
                    <a:pt x="14" y="62"/>
                    <a:pt x="31"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5" name="Freeform 57"/>
            <p:cNvSpPr>
              <a:spLocks/>
            </p:cNvSpPr>
            <p:nvPr userDrawn="1"/>
          </p:nvSpPr>
          <p:spPr bwMode="auto">
            <a:xfrm>
              <a:off x="771575" y="-1755216"/>
              <a:ext cx="114312" cy="112724"/>
            </a:xfrm>
            <a:custGeom>
              <a:avLst/>
              <a:gdLst>
                <a:gd name="T0" fmla="*/ 37 w 74"/>
                <a:gd name="T1" fmla="*/ 74 h 74"/>
                <a:gd name="T2" fmla="*/ 74 w 74"/>
                <a:gd name="T3" fmla="*/ 38 h 74"/>
                <a:gd name="T4" fmla="*/ 37 w 74"/>
                <a:gd name="T5" fmla="*/ 1 h 74"/>
                <a:gd name="T6" fmla="*/ 0 w 74"/>
                <a:gd name="T7" fmla="*/ 37 h 74"/>
                <a:gd name="T8" fmla="*/ 37 w 74"/>
                <a:gd name="T9" fmla="*/ 74 h 74"/>
              </a:gdLst>
              <a:ahLst/>
              <a:cxnLst>
                <a:cxn ang="0">
                  <a:pos x="T0" y="T1"/>
                </a:cxn>
                <a:cxn ang="0">
                  <a:pos x="T2" y="T3"/>
                </a:cxn>
                <a:cxn ang="0">
                  <a:pos x="T4" y="T5"/>
                </a:cxn>
                <a:cxn ang="0">
                  <a:pos x="T6" y="T7"/>
                </a:cxn>
                <a:cxn ang="0">
                  <a:pos x="T8" y="T9"/>
                </a:cxn>
              </a:cxnLst>
              <a:rect l="0" t="0" r="r" b="b"/>
              <a:pathLst>
                <a:path w="74" h="74">
                  <a:moveTo>
                    <a:pt x="37" y="74"/>
                  </a:moveTo>
                  <a:cubicBezTo>
                    <a:pt x="58" y="74"/>
                    <a:pt x="74" y="58"/>
                    <a:pt x="74" y="38"/>
                  </a:cubicBezTo>
                  <a:cubicBezTo>
                    <a:pt x="74" y="17"/>
                    <a:pt x="58" y="1"/>
                    <a:pt x="37" y="1"/>
                  </a:cubicBezTo>
                  <a:cubicBezTo>
                    <a:pt x="17" y="0"/>
                    <a:pt x="0" y="17"/>
                    <a:pt x="0" y="37"/>
                  </a:cubicBezTo>
                  <a:cubicBezTo>
                    <a:pt x="0" y="58"/>
                    <a:pt x="17" y="74"/>
                    <a:pt x="37"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6" name="Freeform 58"/>
            <p:cNvSpPr>
              <a:spLocks/>
            </p:cNvSpPr>
            <p:nvPr userDrawn="1"/>
          </p:nvSpPr>
          <p:spPr bwMode="auto">
            <a:xfrm>
              <a:off x="549302" y="-1763154"/>
              <a:ext cx="127013" cy="127013"/>
            </a:xfrm>
            <a:custGeom>
              <a:avLst/>
              <a:gdLst>
                <a:gd name="T0" fmla="*/ 41 w 83"/>
                <a:gd name="T1" fmla="*/ 83 h 83"/>
                <a:gd name="T2" fmla="*/ 83 w 83"/>
                <a:gd name="T3" fmla="*/ 42 h 83"/>
                <a:gd name="T4" fmla="*/ 42 w 83"/>
                <a:gd name="T5" fmla="*/ 1 h 83"/>
                <a:gd name="T6" fmla="*/ 0 w 83"/>
                <a:gd name="T7" fmla="*/ 42 h 83"/>
                <a:gd name="T8" fmla="*/ 41 w 83"/>
                <a:gd name="T9" fmla="*/ 83 h 83"/>
              </a:gdLst>
              <a:ahLst/>
              <a:cxnLst>
                <a:cxn ang="0">
                  <a:pos x="T0" y="T1"/>
                </a:cxn>
                <a:cxn ang="0">
                  <a:pos x="T2" y="T3"/>
                </a:cxn>
                <a:cxn ang="0">
                  <a:pos x="T4" y="T5"/>
                </a:cxn>
                <a:cxn ang="0">
                  <a:pos x="T6" y="T7"/>
                </a:cxn>
                <a:cxn ang="0">
                  <a:pos x="T8" y="T9"/>
                </a:cxn>
              </a:cxnLst>
              <a:rect l="0" t="0" r="r" b="b"/>
              <a:pathLst>
                <a:path w="83" h="83">
                  <a:moveTo>
                    <a:pt x="41" y="83"/>
                  </a:moveTo>
                  <a:cubicBezTo>
                    <a:pt x="64" y="83"/>
                    <a:pt x="83" y="65"/>
                    <a:pt x="83" y="42"/>
                  </a:cubicBezTo>
                  <a:cubicBezTo>
                    <a:pt x="83" y="19"/>
                    <a:pt x="65" y="1"/>
                    <a:pt x="42" y="1"/>
                  </a:cubicBezTo>
                  <a:cubicBezTo>
                    <a:pt x="19" y="0"/>
                    <a:pt x="0" y="19"/>
                    <a:pt x="0" y="42"/>
                  </a:cubicBezTo>
                  <a:cubicBezTo>
                    <a:pt x="0" y="64"/>
                    <a:pt x="19" y="83"/>
                    <a:pt x="41" y="8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7" name="Oval 59"/>
            <p:cNvSpPr>
              <a:spLocks noChangeArrowheads="1"/>
            </p:cNvSpPr>
            <p:nvPr userDrawn="1"/>
          </p:nvSpPr>
          <p:spPr bwMode="auto">
            <a:xfrm>
              <a:off x="327029" y="-1767917"/>
              <a:ext cx="136539" cy="13653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8" name="Oval 60"/>
            <p:cNvSpPr>
              <a:spLocks noChangeArrowheads="1"/>
            </p:cNvSpPr>
            <p:nvPr userDrawn="1"/>
          </p:nvSpPr>
          <p:spPr bwMode="auto">
            <a:xfrm>
              <a:off x="1695595" y="-1910807"/>
              <a:ext cx="1588" cy="15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9" name="Freeform 61"/>
            <p:cNvSpPr>
              <a:spLocks/>
            </p:cNvSpPr>
            <p:nvPr userDrawn="1"/>
          </p:nvSpPr>
          <p:spPr bwMode="auto">
            <a:xfrm>
              <a:off x="1470147" y="-1920333"/>
              <a:ext cx="19052" cy="19052"/>
            </a:xfrm>
            <a:custGeom>
              <a:avLst/>
              <a:gdLst>
                <a:gd name="T0" fmla="*/ 6 w 12"/>
                <a:gd name="T1" fmla="*/ 12 h 12"/>
                <a:gd name="T2" fmla="*/ 12 w 12"/>
                <a:gd name="T3" fmla="*/ 6 h 12"/>
                <a:gd name="T4" fmla="*/ 6 w 12"/>
                <a:gd name="T5" fmla="*/ 0 h 12"/>
                <a:gd name="T6" fmla="*/ 0 w 12"/>
                <a:gd name="T7" fmla="*/ 6 h 12"/>
                <a:gd name="T8" fmla="*/ 6 w 12"/>
                <a:gd name="T9" fmla="*/ 12 h 12"/>
              </a:gdLst>
              <a:ahLst/>
              <a:cxnLst>
                <a:cxn ang="0">
                  <a:pos x="T0" y="T1"/>
                </a:cxn>
                <a:cxn ang="0">
                  <a:pos x="T2" y="T3"/>
                </a:cxn>
                <a:cxn ang="0">
                  <a:pos x="T4" y="T5"/>
                </a:cxn>
                <a:cxn ang="0">
                  <a:pos x="T6" y="T7"/>
                </a:cxn>
                <a:cxn ang="0">
                  <a:pos x="T8" y="T9"/>
                </a:cxn>
              </a:cxnLst>
              <a:rect l="0" t="0" r="r" b="b"/>
              <a:pathLst>
                <a:path w="12" h="12">
                  <a:moveTo>
                    <a:pt x="6" y="12"/>
                  </a:moveTo>
                  <a:cubicBezTo>
                    <a:pt x="10" y="12"/>
                    <a:pt x="12" y="9"/>
                    <a:pt x="12" y="6"/>
                  </a:cubicBezTo>
                  <a:cubicBezTo>
                    <a:pt x="12" y="2"/>
                    <a:pt x="10" y="0"/>
                    <a:pt x="6" y="0"/>
                  </a:cubicBezTo>
                  <a:cubicBezTo>
                    <a:pt x="3" y="0"/>
                    <a:pt x="0" y="2"/>
                    <a:pt x="0" y="6"/>
                  </a:cubicBezTo>
                  <a:cubicBezTo>
                    <a:pt x="0" y="9"/>
                    <a:pt x="3" y="11"/>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0" name="Freeform 62"/>
            <p:cNvSpPr>
              <a:spLocks/>
            </p:cNvSpPr>
            <p:nvPr userDrawn="1"/>
          </p:nvSpPr>
          <p:spPr bwMode="auto">
            <a:xfrm>
              <a:off x="1243111" y="-1933034"/>
              <a:ext cx="41279" cy="39692"/>
            </a:xfrm>
            <a:custGeom>
              <a:avLst/>
              <a:gdLst>
                <a:gd name="T0" fmla="*/ 13 w 27"/>
                <a:gd name="T1" fmla="*/ 26 h 26"/>
                <a:gd name="T2" fmla="*/ 27 w 27"/>
                <a:gd name="T3" fmla="*/ 13 h 26"/>
                <a:gd name="T4" fmla="*/ 14 w 27"/>
                <a:gd name="T5" fmla="*/ 0 h 26"/>
                <a:gd name="T6" fmla="*/ 0 w 27"/>
                <a:gd name="T7" fmla="*/ 13 h 26"/>
                <a:gd name="T8" fmla="*/ 13 w 27"/>
                <a:gd name="T9" fmla="*/ 26 h 26"/>
              </a:gdLst>
              <a:ahLst/>
              <a:cxnLst>
                <a:cxn ang="0">
                  <a:pos x="T0" y="T1"/>
                </a:cxn>
                <a:cxn ang="0">
                  <a:pos x="T2" y="T3"/>
                </a:cxn>
                <a:cxn ang="0">
                  <a:pos x="T4" y="T5"/>
                </a:cxn>
                <a:cxn ang="0">
                  <a:pos x="T6" y="T7"/>
                </a:cxn>
                <a:cxn ang="0">
                  <a:pos x="T8" y="T9"/>
                </a:cxn>
              </a:cxnLst>
              <a:rect l="0" t="0" r="r" b="b"/>
              <a:pathLst>
                <a:path w="27" h="26">
                  <a:moveTo>
                    <a:pt x="13" y="26"/>
                  </a:moveTo>
                  <a:cubicBezTo>
                    <a:pt x="21" y="26"/>
                    <a:pt x="27" y="20"/>
                    <a:pt x="27" y="13"/>
                  </a:cubicBezTo>
                  <a:cubicBezTo>
                    <a:pt x="27" y="6"/>
                    <a:pt x="21" y="0"/>
                    <a:pt x="14" y="0"/>
                  </a:cubicBezTo>
                  <a:cubicBezTo>
                    <a:pt x="6" y="0"/>
                    <a:pt x="0" y="6"/>
                    <a:pt x="0" y="13"/>
                  </a:cubicBezTo>
                  <a:cubicBezTo>
                    <a:pt x="0" y="20"/>
                    <a:pt x="6" y="26"/>
                    <a:pt x="13" y="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1" name="Freeform 63"/>
            <p:cNvSpPr>
              <a:spLocks/>
            </p:cNvSpPr>
            <p:nvPr userDrawn="1"/>
          </p:nvSpPr>
          <p:spPr bwMode="auto">
            <a:xfrm>
              <a:off x="1016075" y="-1944148"/>
              <a:ext cx="61919" cy="60331"/>
            </a:xfrm>
            <a:custGeom>
              <a:avLst/>
              <a:gdLst>
                <a:gd name="T0" fmla="*/ 20 w 40"/>
                <a:gd name="T1" fmla="*/ 40 h 40"/>
                <a:gd name="T2" fmla="*/ 40 w 40"/>
                <a:gd name="T3" fmla="*/ 20 h 40"/>
                <a:gd name="T4" fmla="*/ 20 w 40"/>
                <a:gd name="T5" fmla="*/ 0 h 40"/>
                <a:gd name="T6" fmla="*/ 0 w 40"/>
                <a:gd name="T7" fmla="*/ 20 h 40"/>
                <a:gd name="T8" fmla="*/ 20 w 40"/>
                <a:gd name="T9" fmla="*/ 40 h 40"/>
              </a:gdLst>
              <a:ahLst/>
              <a:cxnLst>
                <a:cxn ang="0">
                  <a:pos x="T0" y="T1"/>
                </a:cxn>
                <a:cxn ang="0">
                  <a:pos x="T2" y="T3"/>
                </a:cxn>
                <a:cxn ang="0">
                  <a:pos x="T4" y="T5"/>
                </a:cxn>
                <a:cxn ang="0">
                  <a:pos x="T6" y="T7"/>
                </a:cxn>
                <a:cxn ang="0">
                  <a:pos x="T8" y="T9"/>
                </a:cxn>
              </a:cxnLst>
              <a:rect l="0" t="0" r="r" b="b"/>
              <a:pathLst>
                <a:path w="40" h="40">
                  <a:moveTo>
                    <a:pt x="20" y="40"/>
                  </a:moveTo>
                  <a:cubicBezTo>
                    <a:pt x="31" y="40"/>
                    <a:pt x="40" y="32"/>
                    <a:pt x="40" y="20"/>
                  </a:cubicBezTo>
                  <a:cubicBezTo>
                    <a:pt x="40" y="9"/>
                    <a:pt x="31" y="0"/>
                    <a:pt x="20" y="0"/>
                  </a:cubicBezTo>
                  <a:cubicBezTo>
                    <a:pt x="9" y="0"/>
                    <a:pt x="0" y="9"/>
                    <a:pt x="0" y="20"/>
                  </a:cubicBezTo>
                  <a:cubicBezTo>
                    <a:pt x="0" y="31"/>
                    <a:pt x="9" y="40"/>
                    <a:pt x="20"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2" name="Freeform 64"/>
            <p:cNvSpPr>
              <a:spLocks/>
            </p:cNvSpPr>
            <p:nvPr userDrawn="1"/>
          </p:nvSpPr>
          <p:spPr bwMode="auto">
            <a:xfrm>
              <a:off x="790627" y="-1953674"/>
              <a:ext cx="79383" cy="77795"/>
            </a:xfrm>
            <a:custGeom>
              <a:avLst/>
              <a:gdLst>
                <a:gd name="T0" fmla="*/ 26 w 52"/>
                <a:gd name="T1" fmla="*/ 51 h 51"/>
                <a:gd name="T2" fmla="*/ 52 w 52"/>
                <a:gd name="T3" fmla="*/ 26 h 51"/>
                <a:gd name="T4" fmla="*/ 26 w 52"/>
                <a:gd name="T5" fmla="*/ 0 h 51"/>
                <a:gd name="T6" fmla="*/ 0 w 52"/>
                <a:gd name="T7" fmla="*/ 26 h 51"/>
                <a:gd name="T8" fmla="*/ 26 w 52"/>
                <a:gd name="T9" fmla="*/ 51 h 51"/>
              </a:gdLst>
              <a:ahLst/>
              <a:cxnLst>
                <a:cxn ang="0">
                  <a:pos x="T0" y="T1"/>
                </a:cxn>
                <a:cxn ang="0">
                  <a:pos x="T2" y="T3"/>
                </a:cxn>
                <a:cxn ang="0">
                  <a:pos x="T4" y="T5"/>
                </a:cxn>
                <a:cxn ang="0">
                  <a:pos x="T6" y="T7"/>
                </a:cxn>
                <a:cxn ang="0">
                  <a:pos x="T8" y="T9"/>
                </a:cxn>
              </a:cxnLst>
              <a:rect l="0" t="0" r="r" b="b"/>
              <a:pathLst>
                <a:path w="52" h="51">
                  <a:moveTo>
                    <a:pt x="26" y="51"/>
                  </a:moveTo>
                  <a:cubicBezTo>
                    <a:pt x="40" y="51"/>
                    <a:pt x="51" y="40"/>
                    <a:pt x="52" y="26"/>
                  </a:cubicBezTo>
                  <a:cubicBezTo>
                    <a:pt x="52" y="12"/>
                    <a:pt x="40" y="0"/>
                    <a:pt x="26" y="0"/>
                  </a:cubicBezTo>
                  <a:cubicBezTo>
                    <a:pt x="12" y="0"/>
                    <a:pt x="0" y="12"/>
                    <a:pt x="0" y="26"/>
                  </a:cubicBezTo>
                  <a:cubicBezTo>
                    <a:pt x="0" y="40"/>
                    <a:pt x="12" y="51"/>
                    <a:pt x="26" y="5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3" name="Freeform 65"/>
            <p:cNvSpPr>
              <a:spLocks/>
            </p:cNvSpPr>
            <p:nvPr userDrawn="1"/>
          </p:nvSpPr>
          <p:spPr bwMode="auto">
            <a:xfrm>
              <a:off x="568354" y="-1961612"/>
              <a:ext cx="92085" cy="92084"/>
            </a:xfrm>
            <a:custGeom>
              <a:avLst/>
              <a:gdLst>
                <a:gd name="T0" fmla="*/ 30 w 61"/>
                <a:gd name="T1" fmla="*/ 60 h 60"/>
                <a:gd name="T2" fmla="*/ 60 w 61"/>
                <a:gd name="T3" fmla="*/ 30 h 60"/>
                <a:gd name="T4" fmla="*/ 30 w 61"/>
                <a:gd name="T5" fmla="*/ 0 h 60"/>
                <a:gd name="T6" fmla="*/ 0 w 61"/>
                <a:gd name="T7" fmla="*/ 30 h 60"/>
                <a:gd name="T8" fmla="*/ 30 w 61"/>
                <a:gd name="T9" fmla="*/ 60 h 60"/>
              </a:gdLst>
              <a:ahLst/>
              <a:cxnLst>
                <a:cxn ang="0">
                  <a:pos x="T0" y="T1"/>
                </a:cxn>
                <a:cxn ang="0">
                  <a:pos x="T2" y="T3"/>
                </a:cxn>
                <a:cxn ang="0">
                  <a:pos x="T4" y="T5"/>
                </a:cxn>
                <a:cxn ang="0">
                  <a:pos x="T6" y="T7"/>
                </a:cxn>
                <a:cxn ang="0">
                  <a:pos x="T8" y="T9"/>
                </a:cxn>
              </a:cxnLst>
              <a:rect l="0" t="0" r="r" b="b"/>
              <a:pathLst>
                <a:path w="61" h="60">
                  <a:moveTo>
                    <a:pt x="30" y="60"/>
                  </a:moveTo>
                  <a:cubicBezTo>
                    <a:pt x="47" y="60"/>
                    <a:pt x="60" y="47"/>
                    <a:pt x="60" y="30"/>
                  </a:cubicBezTo>
                  <a:cubicBezTo>
                    <a:pt x="61" y="14"/>
                    <a:pt x="47" y="0"/>
                    <a:pt x="30" y="0"/>
                  </a:cubicBezTo>
                  <a:cubicBezTo>
                    <a:pt x="14" y="0"/>
                    <a:pt x="0" y="13"/>
                    <a:pt x="0" y="30"/>
                  </a:cubicBezTo>
                  <a:cubicBezTo>
                    <a:pt x="0" y="47"/>
                    <a:pt x="13" y="60"/>
                    <a:pt x="3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4" name="Freeform 66"/>
            <p:cNvSpPr>
              <a:spLocks/>
            </p:cNvSpPr>
            <p:nvPr userDrawn="1"/>
          </p:nvSpPr>
          <p:spPr bwMode="auto">
            <a:xfrm>
              <a:off x="346081" y="-1967963"/>
              <a:ext cx="101611" cy="103198"/>
            </a:xfrm>
            <a:custGeom>
              <a:avLst/>
              <a:gdLst>
                <a:gd name="T0" fmla="*/ 33 w 66"/>
                <a:gd name="T1" fmla="*/ 67 h 67"/>
                <a:gd name="T2" fmla="*/ 66 w 66"/>
                <a:gd name="T3" fmla="*/ 34 h 67"/>
                <a:gd name="T4" fmla="*/ 34 w 66"/>
                <a:gd name="T5" fmla="*/ 1 h 67"/>
                <a:gd name="T6" fmla="*/ 0 w 66"/>
                <a:gd name="T7" fmla="*/ 33 h 67"/>
                <a:gd name="T8" fmla="*/ 33 w 66"/>
                <a:gd name="T9" fmla="*/ 67 h 67"/>
              </a:gdLst>
              <a:ahLst/>
              <a:cxnLst>
                <a:cxn ang="0">
                  <a:pos x="T0" y="T1"/>
                </a:cxn>
                <a:cxn ang="0">
                  <a:pos x="T2" y="T3"/>
                </a:cxn>
                <a:cxn ang="0">
                  <a:pos x="T4" y="T5"/>
                </a:cxn>
                <a:cxn ang="0">
                  <a:pos x="T6" y="T7"/>
                </a:cxn>
                <a:cxn ang="0">
                  <a:pos x="T8" y="T9"/>
                </a:cxn>
              </a:cxnLst>
              <a:rect l="0" t="0" r="r" b="b"/>
              <a:pathLst>
                <a:path w="66" h="67">
                  <a:moveTo>
                    <a:pt x="33" y="67"/>
                  </a:moveTo>
                  <a:cubicBezTo>
                    <a:pt x="51" y="67"/>
                    <a:pt x="66" y="52"/>
                    <a:pt x="66" y="34"/>
                  </a:cubicBezTo>
                  <a:cubicBezTo>
                    <a:pt x="66" y="15"/>
                    <a:pt x="52" y="1"/>
                    <a:pt x="34" y="1"/>
                  </a:cubicBezTo>
                  <a:cubicBezTo>
                    <a:pt x="15" y="0"/>
                    <a:pt x="0" y="15"/>
                    <a:pt x="0" y="33"/>
                  </a:cubicBezTo>
                  <a:cubicBezTo>
                    <a:pt x="0" y="52"/>
                    <a:pt x="15" y="66"/>
                    <a:pt x="33"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5" name="Oval 67"/>
            <p:cNvSpPr>
              <a:spLocks noChangeArrowheads="1"/>
            </p:cNvSpPr>
            <p:nvPr userDrawn="1"/>
          </p:nvSpPr>
          <p:spPr bwMode="auto">
            <a:xfrm>
              <a:off x="1481261" y="-2128317"/>
              <a:ext cx="1588" cy="15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6" name="Oval 68"/>
            <p:cNvSpPr>
              <a:spLocks noChangeArrowheads="1"/>
            </p:cNvSpPr>
            <p:nvPr userDrawn="1"/>
          </p:nvSpPr>
          <p:spPr bwMode="auto">
            <a:xfrm>
              <a:off x="1258988" y="-2134667"/>
              <a:ext cx="9526" cy="95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7" name="Freeform 69"/>
            <p:cNvSpPr>
              <a:spLocks/>
            </p:cNvSpPr>
            <p:nvPr userDrawn="1"/>
          </p:nvSpPr>
          <p:spPr bwMode="auto">
            <a:xfrm>
              <a:off x="1033539" y="-2144193"/>
              <a:ext cx="28578" cy="28578"/>
            </a:xfrm>
            <a:custGeom>
              <a:avLst/>
              <a:gdLst>
                <a:gd name="T0" fmla="*/ 9 w 19"/>
                <a:gd name="T1" fmla="*/ 19 h 19"/>
                <a:gd name="T2" fmla="*/ 19 w 19"/>
                <a:gd name="T3" fmla="*/ 10 h 19"/>
                <a:gd name="T4" fmla="*/ 9 w 19"/>
                <a:gd name="T5" fmla="*/ 0 h 19"/>
                <a:gd name="T6" fmla="*/ 0 w 19"/>
                <a:gd name="T7" fmla="*/ 10 h 19"/>
                <a:gd name="T8" fmla="*/ 9 w 19"/>
                <a:gd name="T9" fmla="*/ 19 h 19"/>
              </a:gdLst>
              <a:ahLst/>
              <a:cxnLst>
                <a:cxn ang="0">
                  <a:pos x="T0" y="T1"/>
                </a:cxn>
                <a:cxn ang="0">
                  <a:pos x="T2" y="T3"/>
                </a:cxn>
                <a:cxn ang="0">
                  <a:pos x="T4" y="T5"/>
                </a:cxn>
                <a:cxn ang="0">
                  <a:pos x="T6" y="T7"/>
                </a:cxn>
                <a:cxn ang="0">
                  <a:pos x="T8" y="T9"/>
                </a:cxn>
              </a:cxnLst>
              <a:rect l="0" t="0" r="r" b="b"/>
              <a:pathLst>
                <a:path w="19" h="19">
                  <a:moveTo>
                    <a:pt x="9" y="19"/>
                  </a:moveTo>
                  <a:cubicBezTo>
                    <a:pt x="15" y="19"/>
                    <a:pt x="19" y="15"/>
                    <a:pt x="19" y="10"/>
                  </a:cubicBezTo>
                  <a:cubicBezTo>
                    <a:pt x="19" y="5"/>
                    <a:pt x="15" y="0"/>
                    <a:pt x="9" y="0"/>
                  </a:cubicBezTo>
                  <a:cubicBezTo>
                    <a:pt x="4" y="0"/>
                    <a:pt x="0" y="4"/>
                    <a:pt x="0" y="10"/>
                  </a:cubicBezTo>
                  <a:cubicBezTo>
                    <a:pt x="0" y="15"/>
                    <a:pt x="4" y="19"/>
                    <a:pt x="9"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8" name="Freeform 70"/>
            <p:cNvSpPr>
              <a:spLocks/>
            </p:cNvSpPr>
            <p:nvPr userDrawn="1"/>
          </p:nvSpPr>
          <p:spPr bwMode="auto">
            <a:xfrm>
              <a:off x="809679" y="-2153719"/>
              <a:ext cx="42867" cy="46042"/>
            </a:xfrm>
            <a:custGeom>
              <a:avLst/>
              <a:gdLst>
                <a:gd name="T0" fmla="*/ 15 w 29"/>
                <a:gd name="T1" fmla="*/ 30 h 30"/>
                <a:gd name="T2" fmla="*/ 29 w 29"/>
                <a:gd name="T3" fmla="*/ 15 h 30"/>
                <a:gd name="T4" fmla="*/ 15 w 29"/>
                <a:gd name="T5" fmla="*/ 1 h 30"/>
                <a:gd name="T6" fmla="*/ 0 w 29"/>
                <a:gd name="T7" fmla="*/ 15 h 30"/>
                <a:gd name="T8" fmla="*/ 15 w 29"/>
                <a:gd name="T9" fmla="*/ 30 h 30"/>
              </a:gdLst>
              <a:ahLst/>
              <a:cxnLst>
                <a:cxn ang="0">
                  <a:pos x="T0" y="T1"/>
                </a:cxn>
                <a:cxn ang="0">
                  <a:pos x="T2" y="T3"/>
                </a:cxn>
                <a:cxn ang="0">
                  <a:pos x="T4" y="T5"/>
                </a:cxn>
                <a:cxn ang="0">
                  <a:pos x="T6" y="T7"/>
                </a:cxn>
                <a:cxn ang="0">
                  <a:pos x="T8" y="T9"/>
                </a:cxn>
              </a:cxnLst>
              <a:rect l="0" t="0" r="r" b="b"/>
              <a:pathLst>
                <a:path w="29" h="30">
                  <a:moveTo>
                    <a:pt x="15" y="30"/>
                  </a:moveTo>
                  <a:cubicBezTo>
                    <a:pt x="23" y="30"/>
                    <a:pt x="29" y="23"/>
                    <a:pt x="29" y="15"/>
                  </a:cubicBezTo>
                  <a:cubicBezTo>
                    <a:pt x="29" y="7"/>
                    <a:pt x="23" y="1"/>
                    <a:pt x="15" y="1"/>
                  </a:cubicBezTo>
                  <a:cubicBezTo>
                    <a:pt x="7" y="0"/>
                    <a:pt x="0" y="7"/>
                    <a:pt x="0" y="15"/>
                  </a:cubicBezTo>
                  <a:cubicBezTo>
                    <a:pt x="0" y="23"/>
                    <a:pt x="6" y="30"/>
                    <a:pt x="15" y="3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9" name="Freeform 71"/>
            <p:cNvSpPr>
              <a:spLocks/>
            </p:cNvSpPr>
            <p:nvPr userDrawn="1"/>
          </p:nvSpPr>
          <p:spPr bwMode="auto">
            <a:xfrm>
              <a:off x="587406" y="-2160070"/>
              <a:ext cx="55568" cy="57156"/>
            </a:xfrm>
            <a:custGeom>
              <a:avLst/>
              <a:gdLst>
                <a:gd name="T0" fmla="*/ 18 w 36"/>
                <a:gd name="T1" fmla="*/ 37 h 37"/>
                <a:gd name="T2" fmla="*/ 36 w 36"/>
                <a:gd name="T3" fmla="*/ 19 h 37"/>
                <a:gd name="T4" fmla="*/ 18 w 36"/>
                <a:gd name="T5" fmla="*/ 0 h 37"/>
                <a:gd name="T6" fmla="*/ 0 w 36"/>
                <a:gd name="T7" fmla="*/ 18 h 37"/>
                <a:gd name="T8" fmla="*/ 18 w 36"/>
                <a:gd name="T9" fmla="*/ 37 h 37"/>
              </a:gdLst>
              <a:ahLst/>
              <a:cxnLst>
                <a:cxn ang="0">
                  <a:pos x="T0" y="T1"/>
                </a:cxn>
                <a:cxn ang="0">
                  <a:pos x="T2" y="T3"/>
                </a:cxn>
                <a:cxn ang="0">
                  <a:pos x="T4" y="T5"/>
                </a:cxn>
                <a:cxn ang="0">
                  <a:pos x="T6" y="T7"/>
                </a:cxn>
                <a:cxn ang="0">
                  <a:pos x="T8" y="T9"/>
                </a:cxn>
              </a:cxnLst>
              <a:rect l="0" t="0" r="r" b="b"/>
              <a:pathLst>
                <a:path w="36" h="37">
                  <a:moveTo>
                    <a:pt x="18" y="37"/>
                  </a:moveTo>
                  <a:cubicBezTo>
                    <a:pt x="28" y="37"/>
                    <a:pt x="36" y="29"/>
                    <a:pt x="36" y="19"/>
                  </a:cubicBezTo>
                  <a:cubicBezTo>
                    <a:pt x="36" y="9"/>
                    <a:pt x="28" y="0"/>
                    <a:pt x="18" y="0"/>
                  </a:cubicBezTo>
                  <a:cubicBezTo>
                    <a:pt x="8" y="0"/>
                    <a:pt x="0" y="8"/>
                    <a:pt x="0" y="18"/>
                  </a:cubicBezTo>
                  <a:cubicBezTo>
                    <a:pt x="0" y="28"/>
                    <a:pt x="8" y="36"/>
                    <a:pt x="18" y="3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0" name="Freeform 72"/>
            <p:cNvSpPr>
              <a:spLocks/>
            </p:cNvSpPr>
            <p:nvPr userDrawn="1"/>
          </p:nvSpPr>
          <p:spPr bwMode="auto">
            <a:xfrm>
              <a:off x="366720" y="-2164833"/>
              <a:ext cx="63507" cy="65094"/>
            </a:xfrm>
            <a:custGeom>
              <a:avLst/>
              <a:gdLst>
                <a:gd name="T0" fmla="*/ 21 w 42"/>
                <a:gd name="T1" fmla="*/ 42 h 42"/>
                <a:gd name="T2" fmla="*/ 42 w 42"/>
                <a:gd name="T3" fmla="*/ 21 h 42"/>
                <a:gd name="T4" fmla="*/ 21 w 42"/>
                <a:gd name="T5" fmla="*/ 0 h 42"/>
                <a:gd name="T6" fmla="*/ 0 w 42"/>
                <a:gd name="T7" fmla="*/ 21 h 42"/>
                <a:gd name="T8" fmla="*/ 21 w 42"/>
                <a:gd name="T9" fmla="*/ 42 h 42"/>
              </a:gdLst>
              <a:ahLst/>
              <a:cxnLst>
                <a:cxn ang="0">
                  <a:pos x="T0" y="T1"/>
                </a:cxn>
                <a:cxn ang="0">
                  <a:pos x="T2" y="T3"/>
                </a:cxn>
                <a:cxn ang="0">
                  <a:pos x="T4" y="T5"/>
                </a:cxn>
                <a:cxn ang="0">
                  <a:pos x="T6" y="T7"/>
                </a:cxn>
                <a:cxn ang="0">
                  <a:pos x="T8" y="T9"/>
                </a:cxn>
              </a:cxnLst>
              <a:rect l="0" t="0" r="r" b="b"/>
              <a:pathLst>
                <a:path w="42" h="42">
                  <a:moveTo>
                    <a:pt x="21" y="42"/>
                  </a:moveTo>
                  <a:cubicBezTo>
                    <a:pt x="32" y="42"/>
                    <a:pt x="42" y="32"/>
                    <a:pt x="42" y="21"/>
                  </a:cubicBezTo>
                  <a:cubicBezTo>
                    <a:pt x="42" y="9"/>
                    <a:pt x="33" y="0"/>
                    <a:pt x="21" y="0"/>
                  </a:cubicBezTo>
                  <a:cubicBezTo>
                    <a:pt x="10" y="0"/>
                    <a:pt x="0" y="9"/>
                    <a:pt x="0" y="21"/>
                  </a:cubicBezTo>
                  <a:cubicBezTo>
                    <a:pt x="0" y="32"/>
                    <a:pt x="9" y="42"/>
                    <a:pt x="21" y="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1" name="Oval 73"/>
            <p:cNvSpPr>
              <a:spLocks noChangeArrowheads="1"/>
            </p:cNvSpPr>
            <p:nvPr userDrawn="1"/>
          </p:nvSpPr>
          <p:spPr bwMode="auto">
            <a:xfrm>
              <a:off x="1049416" y="-2345826"/>
              <a:ext cx="1588" cy="15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2" name="Oval 74"/>
            <p:cNvSpPr>
              <a:spLocks noChangeArrowheads="1"/>
            </p:cNvSpPr>
            <p:nvPr userDrawn="1"/>
          </p:nvSpPr>
          <p:spPr bwMode="auto">
            <a:xfrm>
              <a:off x="828731" y="-2350589"/>
              <a:ext cx="6351" cy="635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3" name="Freeform 75"/>
            <p:cNvSpPr>
              <a:spLocks/>
            </p:cNvSpPr>
            <p:nvPr userDrawn="1"/>
          </p:nvSpPr>
          <p:spPr bwMode="auto">
            <a:xfrm>
              <a:off x="606458" y="-2356940"/>
              <a:ext cx="17464" cy="17464"/>
            </a:xfrm>
            <a:custGeom>
              <a:avLst/>
              <a:gdLst>
                <a:gd name="T0" fmla="*/ 6 w 12"/>
                <a:gd name="T1" fmla="*/ 12 h 12"/>
                <a:gd name="T2" fmla="*/ 12 w 12"/>
                <a:gd name="T3" fmla="*/ 6 h 12"/>
                <a:gd name="T4" fmla="*/ 6 w 12"/>
                <a:gd name="T5" fmla="*/ 0 h 12"/>
                <a:gd name="T6" fmla="*/ 0 w 12"/>
                <a:gd name="T7" fmla="*/ 6 h 12"/>
                <a:gd name="T8" fmla="*/ 6 w 12"/>
                <a:gd name="T9" fmla="*/ 12 h 12"/>
              </a:gdLst>
              <a:ahLst/>
              <a:cxnLst>
                <a:cxn ang="0">
                  <a:pos x="T0" y="T1"/>
                </a:cxn>
                <a:cxn ang="0">
                  <a:pos x="T2" y="T3"/>
                </a:cxn>
                <a:cxn ang="0">
                  <a:pos x="T4" y="T5"/>
                </a:cxn>
                <a:cxn ang="0">
                  <a:pos x="T6" y="T7"/>
                </a:cxn>
                <a:cxn ang="0">
                  <a:pos x="T8" y="T9"/>
                </a:cxn>
              </a:cxnLst>
              <a:rect l="0" t="0" r="r" b="b"/>
              <a:pathLst>
                <a:path w="12" h="12">
                  <a:moveTo>
                    <a:pt x="6" y="12"/>
                  </a:moveTo>
                  <a:cubicBezTo>
                    <a:pt x="10" y="12"/>
                    <a:pt x="12" y="9"/>
                    <a:pt x="12" y="6"/>
                  </a:cubicBezTo>
                  <a:cubicBezTo>
                    <a:pt x="12" y="3"/>
                    <a:pt x="10" y="0"/>
                    <a:pt x="6" y="0"/>
                  </a:cubicBezTo>
                  <a:cubicBezTo>
                    <a:pt x="3" y="0"/>
                    <a:pt x="1" y="2"/>
                    <a:pt x="0" y="6"/>
                  </a:cubicBezTo>
                  <a:cubicBezTo>
                    <a:pt x="0" y="9"/>
                    <a:pt x="3" y="12"/>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4" name="Oval 76"/>
            <p:cNvSpPr>
              <a:spLocks noChangeArrowheads="1"/>
            </p:cNvSpPr>
            <p:nvPr userDrawn="1"/>
          </p:nvSpPr>
          <p:spPr bwMode="auto">
            <a:xfrm>
              <a:off x="385772" y="-2361703"/>
              <a:ext cx="25403" cy="2381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5" name="Oval 77"/>
            <p:cNvSpPr>
              <a:spLocks noChangeArrowheads="1"/>
            </p:cNvSpPr>
            <p:nvPr userDrawn="1"/>
          </p:nvSpPr>
          <p:spPr bwMode="auto">
            <a:xfrm>
              <a:off x="4548628" y="-450157"/>
              <a:ext cx="20640" cy="2064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6" name="Freeform 78"/>
            <p:cNvSpPr>
              <a:spLocks/>
            </p:cNvSpPr>
            <p:nvPr userDrawn="1"/>
          </p:nvSpPr>
          <p:spPr bwMode="auto">
            <a:xfrm>
              <a:off x="4318417" y="-464446"/>
              <a:ext cx="47630" cy="47630"/>
            </a:xfrm>
            <a:custGeom>
              <a:avLst/>
              <a:gdLst>
                <a:gd name="T0" fmla="*/ 15 w 31"/>
                <a:gd name="T1" fmla="*/ 31 h 31"/>
                <a:gd name="T2" fmla="*/ 31 w 31"/>
                <a:gd name="T3" fmla="*/ 16 h 31"/>
                <a:gd name="T4" fmla="*/ 16 w 31"/>
                <a:gd name="T5" fmla="*/ 0 h 31"/>
                <a:gd name="T6" fmla="*/ 0 w 31"/>
                <a:gd name="T7" fmla="*/ 16 h 31"/>
                <a:gd name="T8" fmla="*/ 15 w 31"/>
                <a:gd name="T9" fmla="*/ 31 h 31"/>
              </a:gdLst>
              <a:ahLst/>
              <a:cxnLst>
                <a:cxn ang="0">
                  <a:pos x="T0" y="T1"/>
                </a:cxn>
                <a:cxn ang="0">
                  <a:pos x="T2" y="T3"/>
                </a:cxn>
                <a:cxn ang="0">
                  <a:pos x="T4" y="T5"/>
                </a:cxn>
                <a:cxn ang="0">
                  <a:pos x="T6" y="T7"/>
                </a:cxn>
                <a:cxn ang="0">
                  <a:pos x="T8" y="T9"/>
                </a:cxn>
              </a:cxnLst>
              <a:rect l="0" t="0" r="r" b="b"/>
              <a:pathLst>
                <a:path w="31" h="31">
                  <a:moveTo>
                    <a:pt x="15" y="31"/>
                  </a:moveTo>
                  <a:cubicBezTo>
                    <a:pt x="24" y="31"/>
                    <a:pt x="31" y="24"/>
                    <a:pt x="31" y="16"/>
                  </a:cubicBezTo>
                  <a:cubicBezTo>
                    <a:pt x="31" y="7"/>
                    <a:pt x="24" y="0"/>
                    <a:pt x="16" y="0"/>
                  </a:cubicBezTo>
                  <a:cubicBezTo>
                    <a:pt x="7" y="0"/>
                    <a:pt x="0" y="7"/>
                    <a:pt x="0" y="16"/>
                  </a:cubicBezTo>
                  <a:cubicBezTo>
                    <a:pt x="0" y="24"/>
                    <a:pt x="7" y="31"/>
                    <a:pt x="15" y="3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7" name="Oval 79"/>
            <p:cNvSpPr>
              <a:spLocks noChangeArrowheads="1"/>
            </p:cNvSpPr>
            <p:nvPr userDrawn="1"/>
          </p:nvSpPr>
          <p:spPr bwMode="auto">
            <a:xfrm>
              <a:off x="4089793" y="-478735"/>
              <a:ext cx="71445" cy="7303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8" name="Freeform 80"/>
            <p:cNvSpPr>
              <a:spLocks/>
            </p:cNvSpPr>
            <p:nvPr userDrawn="1"/>
          </p:nvSpPr>
          <p:spPr bwMode="auto">
            <a:xfrm>
              <a:off x="3862757" y="-489848"/>
              <a:ext cx="93672" cy="93672"/>
            </a:xfrm>
            <a:custGeom>
              <a:avLst/>
              <a:gdLst>
                <a:gd name="T0" fmla="*/ 31 w 62"/>
                <a:gd name="T1" fmla="*/ 61 h 61"/>
                <a:gd name="T2" fmla="*/ 62 w 62"/>
                <a:gd name="T3" fmla="*/ 31 h 61"/>
                <a:gd name="T4" fmla="*/ 31 w 62"/>
                <a:gd name="T5" fmla="*/ 0 h 61"/>
                <a:gd name="T6" fmla="*/ 0 w 62"/>
                <a:gd name="T7" fmla="*/ 30 h 61"/>
                <a:gd name="T8" fmla="*/ 31 w 62"/>
                <a:gd name="T9" fmla="*/ 61 h 61"/>
              </a:gdLst>
              <a:ahLst/>
              <a:cxnLst>
                <a:cxn ang="0">
                  <a:pos x="T0" y="T1"/>
                </a:cxn>
                <a:cxn ang="0">
                  <a:pos x="T2" y="T3"/>
                </a:cxn>
                <a:cxn ang="0">
                  <a:pos x="T4" y="T5"/>
                </a:cxn>
                <a:cxn ang="0">
                  <a:pos x="T6" y="T7"/>
                </a:cxn>
                <a:cxn ang="0">
                  <a:pos x="T8" y="T9"/>
                </a:cxn>
              </a:cxnLst>
              <a:rect l="0" t="0" r="r" b="b"/>
              <a:pathLst>
                <a:path w="62" h="61">
                  <a:moveTo>
                    <a:pt x="31" y="61"/>
                  </a:moveTo>
                  <a:cubicBezTo>
                    <a:pt x="48" y="61"/>
                    <a:pt x="61" y="47"/>
                    <a:pt x="62" y="31"/>
                  </a:cubicBezTo>
                  <a:cubicBezTo>
                    <a:pt x="62" y="14"/>
                    <a:pt x="48" y="0"/>
                    <a:pt x="31" y="0"/>
                  </a:cubicBezTo>
                  <a:cubicBezTo>
                    <a:pt x="14" y="0"/>
                    <a:pt x="0" y="13"/>
                    <a:pt x="0" y="30"/>
                  </a:cubicBezTo>
                  <a:cubicBezTo>
                    <a:pt x="0" y="47"/>
                    <a:pt x="14" y="61"/>
                    <a:pt x="31" y="6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9" name="Freeform 81"/>
            <p:cNvSpPr>
              <a:spLocks/>
            </p:cNvSpPr>
            <p:nvPr userDrawn="1"/>
          </p:nvSpPr>
          <p:spPr bwMode="auto">
            <a:xfrm>
              <a:off x="3635721" y="-499374"/>
              <a:ext cx="112724" cy="112724"/>
            </a:xfrm>
            <a:custGeom>
              <a:avLst/>
              <a:gdLst>
                <a:gd name="T0" fmla="*/ 37 w 74"/>
                <a:gd name="T1" fmla="*/ 74 h 74"/>
                <a:gd name="T2" fmla="*/ 74 w 74"/>
                <a:gd name="T3" fmla="*/ 37 h 74"/>
                <a:gd name="T4" fmla="*/ 37 w 74"/>
                <a:gd name="T5" fmla="*/ 0 h 74"/>
                <a:gd name="T6" fmla="*/ 0 w 74"/>
                <a:gd name="T7" fmla="*/ 37 h 74"/>
                <a:gd name="T8" fmla="*/ 37 w 74"/>
                <a:gd name="T9" fmla="*/ 74 h 74"/>
              </a:gdLst>
              <a:ahLst/>
              <a:cxnLst>
                <a:cxn ang="0">
                  <a:pos x="T0" y="T1"/>
                </a:cxn>
                <a:cxn ang="0">
                  <a:pos x="T2" y="T3"/>
                </a:cxn>
                <a:cxn ang="0">
                  <a:pos x="T4" y="T5"/>
                </a:cxn>
                <a:cxn ang="0">
                  <a:pos x="T6" y="T7"/>
                </a:cxn>
                <a:cxn ang="0">
                  <a:pos x="T8" y="T9"/>
                </a:cxn>
              </a:cxnLst>
              <a:rect l="0" t="0" r="r" b="b"/>
              <a:pathLst>
                <a:path w="74" h="74">
                  <a:moveTo>
                    <a:pt x="37" y="74"/>
                  </a:moveTo>
                  <a:cubicBezTo>
                    <a:pt x="57" y="74"/>
                    <a:pt x="74" y="57"/>
                    <a:pt x="74" y="37"/>
                  </a:cubicBezTo>
                  <a:cubicBezTo>
                    <a:pt x="74" y="17"/>
                    <a:pt x="58" y="0"/>
                    <a:pt x="37" y="0"/>
                  </a:cubicBezTo>
                  <a:cubicBezTo>
                    <a:pt x="17" y="0"/>
                    <a:pt x="0" y="16"/>
                    <a:pt x="0" y="37"/>
                  </a:cubicBezTo>
                  <a:cubicBezTo>
                    <a:pt x="0" y="57"/>
                    <a:pt x="17" y="74"/>
                    <a:pt x="37"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0" name="Freeform 82"/>
            <p:cNvSpPr>
              <a:spLocks/>
            </p:cNvSpPr>
            <p:nvPr userDrawn="1"/>
          </p:nvSpPr>
          <p:spPr bwMode="auto">
            <a:xfrm>
              <a:off x="3413448" y="-507313"/>
              <a:ext cx="127013" cy="127013"/>
            </a:xfrm>
            <a:custGeom>
              <a:avLst/>
              <a:gdLst>
                <a:gd name="T0" fmla="*/ 41 w 83"/>
                <a:gd name="T1" fmla="*/ 82 h 83"/>
                <a:gd name="T2" fmla="*/ 83 w 83"/>
                <a:gd name="T3" fmla="*/ 41 h 83"/>
                <a:gd name="T4" fmla="*/ 41 w 83"/>
                <a:gd name="T5" fmla="*/ 0 h 83"/>
                <a:gd name="T6" fmla="*/ 0 w 83"/>
                <a:gd name="T7" fmla="*/ 41 h 83"/>
                <a:gd name="T8" fmla="*/ 41 w 83"/>
                <a:gd name="T9" fmla="*/ 82 h 83"/>
              </a:gdLst>
              <a:ahLst/>
              <a:cxnLst>
                <a:cxn ang="0">
                  <a:pos x="T0" y="T1"/>
                </a:cxn>
                <a:cxn ang="0">
                  <a:pos x="T2" y="T3"/>
                </a:cxn>
                <a:cxn ang="0">
                  <a:pos x="T4" y="T5"/>
                </a:cxn>
                <a:cxn ang="0">
                  <a:pos x="T6" y="T7"/>
                </a:cxn>
                <a:cxn ang="0">
                  <a:pos x="T8" y="T9"/>
                </a:cxn>
              </a:cxnLst>
              <a:rect l="0" t="0" r="r" b="b"/>
              <a:pathLst>
                <a:path w="83" h="83">
                  <a:moveTo>
                    <a:pt x="41" y="82"/>
                  </a:moveTo>
                  <a:cubicBezTo>
                    <a:pt x="64" y="83"/>
                    <a:pt x="82" y="64"/>
                    <a:pt x="83" y="41"/>
                  </a:cubicBezTo>
                  <a:cubicBezTo>
                    <a:pt x="83" y="19"/>
                    <a:pt x="64" y="0"/>
                    <a:pt x="41" y="0"/>
                  </a:cubicBezTo>
                  <a:cubicBezTo>
                    <a:pt x="19" y="0"/>
                    <a:pt x="0" y="18"/>
                    <a:pt x="0" y="41"/>
                  </a:cubicBezTo>
                  <a:cubicBezTo>
                    <a:pt x="0" y="64"/>
                    <a:pt x="18" y="82"/>
                    <a:pt x="41" y="8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1" name="Freeform 83"/>
            <p:cNvSpPr>
              <a:spLocks/>
            </p:cNvSpPr>
            <p:nvPr userDrawn="1"/>
          </p:nvSpPr>
          <p:spPr bwMode="auto">
            <a:xfrm>
              <a:off x="3191175" y="-513663"/>
              <a:ext cx="136539" cy="136539"/>
            </a:xfrm>
            <a:custGeom>
              <a:avLst/>
              <a:gdLst>
                <a:gd name="T0" fmla="*/ 44 w 89"/>
                <a:gd name="T1" fmla="*/ 89 h 89"/>
                <a:gd name="T2" fmla="*/ 89 w 89"/>
                <a:gd name="T3" fmla="*/ 45 h 89"/>
                <a:gd name="T4" fmla="*/ 45 w 89"/>
                <a:gd name="T5" fmla="*/ 0 h 89"/>
                <a:gd name="T6" fmla="*/ 0 w 89"/>
                <a:gd name="T7" fmla="*/ 44 h 89"/>
                <a:gd name="T8" fmla="*/ 44 w 89"/>
                <a:gd name="T9" fmla="*/ 89 h 89"/>
              </a:gdLst>
              <a:ahLst/>
              <a:cxnLst>
                <a:cxn ang="0">
                  <a:pos x="T0" y="T1"/>
                </a:cxn>
                <a:cxn ang="0">
                  <a:pos x="T2" y="T3"/>
                </a:cxn>
                <a:cxn ang="0">
                  <a:pos x="T4" y="T5"/>
                </a:cxn>
                <a:cxn ang="0">
                  <a:pos x="T6" y="T7"/>
                </a:cxn>
                <a:cxn ang="0">
                  <a:pos x="T8" y="T9"/>
                </a:cxn>
              </a:cxnLst>
              <a:rect l="0" t="0" r="r" b="b"/>
              <a:pathLst>
                <a:path w="89" h="89">
                  <a:moveTo>
                    <a:pt x="44" y="89"/>
                  </a:moveTo>
                  <a:cubicBezTo>
                    <a:pt x="69" y="89"/>
                    <a:pt x="89" y="69"/>
                    <a:pt x="89" y="45"/>
                  </a:cubicBezTo>
                  <a:cubicBezTo>
                    <a:pt x="89" y="20"/>
                    <a:pt x="69" y="0"/>
                    <a:pt x="45" y="0"/>
                  </a:cubicBezTo>
                  <a:cubicBezTo>
                    <a:pt x="20" y="0"/>
                    <a:pt x="0" y="20"/>
                    <a:pt x="0" y="44"/>
                  </a:cubicBezTo>
                  <a:cubicBezTo>
                    <a:pt x="0" y="69"/>
                    <a:pt x="20" y="89"/>
                    <a:pt x="44" y="8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2" name="Freeform 84"/>
            <p:cNvSpPr>
              <a:spLocks/>
            </p:cNvSpPr>
            <p:nvPr userDrawn="1"/>
          </p:nvSpPr>
          <p:spPr bwMode="auto">
            <a:xfrm>
              <a:off x="2973665" y="-516839"/>
              <a:ext cx="138127" cy="141302"/>
            </a:xfrm>
            <a:custGeom>
              <a:avLst/>
              <a:gdLst>
                <a:gd name="T0" fmla="*/ 45 w 91"/>
                <a:gd name="T1" fmla="*/ 92 h 92"/>
                <a:gd name="T2" fmla="*/ 91 w 91"/>
                <a:gd name="T3" fmla="*/ 46 h 92"/>
                <a:gd name="T4" fmla="*/ 46 w 91"/>
                <a:gd name="T5" fmla="*/ 0 h 92"/>
                <a:gd name="T6" fmla="*/ 0 w 91"/>
                <a:gd name="T7" fmla="*/ 46 h 92"/>
                <a:gd name="T8" fmla="*/ 45 w 91"/>
                <a:gd name="T9" fmla="*/ 92 h 92"/>
              </a:gdLst>
              <a:ahLst/>
              <a:cxnLst>
                <a:cxn ang="0">
                  <a:pos x="T0" y="T1"/>
                </a:cxn>
                <a:cxn ang="0">
                  <a:pos x="T2" y="T3"/>
                </a:cxn>
                <a:cxn ang="0">
                  <a:pos x="T4" y="T5"/>
                </a:cxn>
                <a:cxn ang="0">
                  <a:pos x="T6" y="T7"/>
                </a:cxn>
                <a:cxn ang="0">
                  <a:pos x="T8" y="T9"/>
                </a:cxn>
              </a:cxnLst>
              <a:rect l="0" t="0" r="r" b="b"/>
              <a:pathLst>
                <a:path w="91" h="92">
                  <a:moveTo>
                    <a:pt x="45" y="92"/>
                  </a:moveTo>
                  <a:cubicBezTo>
                    <a:pt x="71" y="92"/>
                    <a:pt x="91" y="71"/>
                    <a:pt x="91" y="46"/>
                  </a:cubicBezTo>
                  <a:cubicBezTo>
                    <a:pt x="91" y="21"/>
                    <a:pt x="71" y="0"/>
                    <a:pt x="46" y="0"/>
                  </a:cubicBezTo>
                  <a:cubicBezTo>
                    <a:pt x="21" y="0"/>
                    <a:pt x="0" y="21"/>
                    <a:pt x="0" y="46"/>
                  </a:cubicBezTo>
                  <a:cubicBezTo>
                    <a:pt x="0" y="71"/>
                    <a:pt x="20" y="91"/>
                    <a:pt x="45" y="9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3" name="Freeform 85"/>
            <p:cNvSpPr>
              <a:spLocks/>
            </p:cNvSpPr>
            <p:nvPr userDrawn="1"/>
          </p:nvSpPr>
          <p:spPr bwMode="auto">
            <a:xfrm>
              <a:off x="2756155" y="-516839"/>
              <a:ext cx="141302" cy="139714"/>
            </a:xfrm>
            <a:custGeom>
              <a:avLst/>
              <a:gdLst>
                <a:gd name="T0" fmla="*/ 46 w 92"/>
                <a:gd name="T1" fmla="*/ 91 h 91"/>
                <a:gd name="T2" fmla="*/ 92 w 92"/>
                <a:gd name="T3" fmla="*/ 46 h 91"/>
                <a:gd name="T4" fmla="*/ 46 w 92"/>
                <a:gd name="T5" fmla="*/ 0 h 91"/>
                <a:gd name="T6" fmla="*/ 0 w 92"/>
                <a:gd name="T7" fmla="*/ 45 h 91"/>
                <a:gd name="T8" fmla="*/ 46 w 92"/>
                <a:gd name="T9" fmla="*/ 91 h 91"/>
              </a:gdLst>
              <a:ahLst/>
              <a:cxnLst>
                <a:cxn ang="0">
                  <a:pos x="T0" y="T1"/>
                </a:cxn>
                <a:cxn ang="0">
                  <a:pos x="T2" y="T3"/>
                </a:cxn>
                <a:cxn ang="0">
                  <a:pos x="T4" y="T5"/>
                </a:cxn>
                <a:cxn ang="0">
                  <a:pos x="T6" y="T7"/>
                </a:cxn>
                <a:cxn ang="0">
                  <a:pos x="T8" y="T9"/>
                </a:cxn>
              </a:cxnLst>
              <a:rect l="0" t="0" r="r" b="b"/>
              <a:pathLst>
                <a:path w="92" h="91">
                  <a:moveTo>
                    <a:pt x="46" y="91"/>
                  </a:moveTo>
                  <a:cubicBezTo>
                    <a:pt x="71" y="91"/>
                    <a:pt x="91" y="71"/>
                    <a:pt x="92" y="46"/>
                  </a:cubicBezTo>
                  <a:cubicBezTo>
                    <a:pt x="92" y="20"/>
                    <a:pt x="71" y="0"/>
                    <a:pt x="46" y="0"/>
                  </a:cubicBezTo>
                  <a:cubicBezTo>
                    <a:pt x="21" y="0"/>
                    <a:pt x="0" y="20"/>
                    <a:pt x="0" y="45"/>
                  </a:cubicBezTo>
                  <a:cubicBezTo>
                    <a:pt x="0" y="70"/>
                    <a:pt x="21" y="91"/>
                    <a:pt x="46" y="9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4" name="Freeform 86"/>
            <p:cNvSpPr>
              <a:spLocks/>
            </p:cNvSpPr>
            <p:nvPr userDrawn="1"/>
          </p:nvSpPr>
          <p:spPr bwMode="auto">
            <a:xfrm>
              <a:off x="2541821" y="-515251"/>
              <a:ext cx="134951" cy="133364"/>
            </a:xfrm>
            <a:custGeom>
              <a:avLst/>
              <a:gdLst>
                <a:gd name="T0" fmla="*/ 44 w 88"/>
                <a:gd name="T1" fmla="*/ 87 h 87"/>
                <a:gd name="T2" fmla="*/ 88 w 88"/>
                <a:gd name="T3" fmla="*/ 44 h 87"/>
                <a:gd name="T4" fmla="*/ 44 w 88"/>
                <a:gd name="T5" fmla="*/ 0 h 87"/>
                <a:gd name="T6" fmla="*/ 0 w 88"/>
                <a:gd name="T7" fmla="*/ 44 h 87"/>
                <a:gd name="T8" fmla="*/ 44 w 88"/>
                <a:gd name="T9" fmla="*/ 87 h 87"/>
              </a:gdLst>
              <a:ahLst/>
              <a:cxnLst>
                <a:cxn ang="0">
                  <a:pos x="T0" y="T1"/>
                </a:cxn>
                <a:cxn ang="0">
                  <a:pos x="T2" y="T3"/>
                </a:cxn>
                <a:cxn ang="0">
                  <a:pos x="T4" y="T5"/>
                </a:cxn>
                <a:cxn ang="0">
                  <a:pos x="T6" y="T7"/>
                </a:cxn>
                <a:cxn ang="0">
                  <a:pos x="T8" y="T9"/>
                </a:cxn>
              </a:cxnLst>
              <a:rect l="0" t="0" r="r" b="b"/>
              <a:pathLst>
                <a:path w="88" h="87">
                  <a:moveTo>
                    <a:pt x="44" y="87"/>
                  </a:moveTo>
                  <a:cubicBezTo>
                    <a:pt x="68" y="87"/>
                    <a:pt x="88" y="68"/>
                    <a:pt x="88" y="44"/>
                  </a:cubicBezTo>
                  <a:cubicBezTo>
                    <a:pt x="88" y="20"/>
                    <a:pt x="68" y="0"/>
                    <a:pt x="44" y="0"/>
                  </a:cubicBezTo>
                  <a:cubicBezTo>
                    <a:pt x="20" y="0"/>
                    <a:pt x="1" y="19"/>
                    <a:pt x="0" y="44"/>
                  </a:cubicBezTo>
                  <a:cubicBezTo>
                    <a:pt x="0" y="68"/>
                    <a:pt x="20" y="87"/>
                    <a:pt x="44" y="8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5" name="Freeform 87"/>
            <p:cNvSpPr>
              <a:spLocks/>
            </p:cNvSpPr>
            <p:nvPr userDrawn="1"/>
          </p:nvSpPr>
          <p:spPr bwMode="auto">
            <a:xfrm>
              <a:off x="2332249" y="-510488"/>
              <a:ext cx="123838" cy="122250"/>
            </a:xfrm>
            <a:custGeom>
              <a:avLst/>
              <a:gdLst>
                <a:gd name="T0" fmla="*/ 40 w 81"/>
                <a:gd name="T1" fmla="*/ 80 h 80"/>
                <a:gd name="T2" fmla="*/ 80 w 81"/>
                <a:gd name="T3" fmla="*/ 40 h 80"/>
                <a:gd name="T4" fmla="*/ 40 w 81"/>
                <a:gd name="T5" fmla="*/ 0 h 80"/>
                <a:gd name="T6" fmla="*/ 0 w 81"/>
                <a:gd name="T7" fmla="*/ 40 h 80"/>
                <a:gd name="T8" fmla="*/ 40 w 81"/>
                <a:gd name="T9" fmla="*/ 80 h 80"/>
              </a:gdLst>
              <a:ahLst/>
              <a:cxnLst>
                <a:cxn ang="0">
                  <a:pos x="T0" y="T1"/>
                </a:cxn>
                <a:cxn ang="0">
                  <a:pos x="T2" y="T3"/>
                </a:cxn>
                <a:cxn ang="0">
                  <a:pos x="T4" y="T5"/>
                </a:cxn>
                <a:cxn ang="0">
                  <a:pos x="T6" y="T7"/>
                </a:cxn>
                <a:cxn ang="0">
                  <a:pos x="T8" y="T9"/>
                </a:cxn>
              </a:cxnLst>
              <a:rect l="0" t="0" r="r" b="b"/>
              <a:pathLst>
                <a:path w="81" h="80">
                  <a:moveTo>
                    <a:pt x="40" y="80"/>
                  </a:moveTo>
                  <a:cubicBezTo>
                    <a:pt x="62" y="80"/>
                    <a:pt x="80" y="62"/>
                    <a:pt x="80" y="40"/>
                  </a:cubicBezTo>
                  <a:cubicBezTo>
                    <a:pt x="81" y="18"/>
                    <a:pt x="63" y="0"/>
                    <a:pt x="40" y="0"/>
                  </a:cubicBezTo>
                  <a:cubicBezTo>
                    <a:pt x="18" y="0"/>
                    <a:pt x="0" y="18"/>
                    <a:pt x="0" y="40"/>
                  </a:cubicBezTo>
                  <a:cubicBezTo>
                    <a:pt x="0" y="62"/>
                    <a:pt x="18" y="80"/>
                    <a:pt x="40" y="8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6" name="Freeform 88"/>
            <p:cNvSpPr>
              <a:spLocks/>
            </p:cNvSpPr>
            <p:nvPr userDrawn="1"/>
          </p:nvSpPr>
          <p:spPr bwMode="auto">
            <a:xfrm>
              <a:off x="2122677" y="-504137"/>
              <a:ext cx="107961" cy="107961"/>
            </a:xfrm>
            <a:custGeom>
              <a:avLst/>
              <a:gdLst>
                <a:gd name="T0" fmla="*/ 36 w 71"/>
                <a:gd name="T1" fmla="*/ 0 h 71"/>
                <a:gd name="T2" fmla="*/ 1 w 71"/>
                <a:gd name="T3" fmla="*/ 35 h 71"/>
                <a:gd name="T4" fmla="*/ 35 w 71"/>
                <a:gd name="T5" fmla="*/ 70 h 71"/>
                <a:gd name="T6" fmla="*/ 71 w 71"/>
                <a:gd name="T7" fmla="*/ 36 h 71"/>
                <a:gd name="T8" fmla="*/ 36 w 71"/>
                <a:gd name="T9" fmla="*/ 0 h 71"/>
              </a:gdLst>
              <a:ahLst/>
              <a:cxnLst>
                <a:cxn ang="0">
                  <a:pos x="T0" y="T1"/>
                </a:cxn>
                <a:cxn ang="0">
                  <a:pos x="T2" y="T3"/>
                </a:cxn>
                <a:cxn ang="0">
                  <a:pos x="T4" y="T5"/>
                </a:cxn>
                <a:cxn ang="0">
                  <a:pos x="T6" y="T7"/>
                </a:cxn>
                <a:cxn ang="0">
                  <a:pos x="T8" y="T9"/>
                </a:cxn>
              </a:cxnLst>
              <a:rect l="0" t="0" r="r" b="b"/>
              <a:pathLst>
                <a:path w="71" h="71">
                  <a:moveTo>
                    <a:pt x="36" y="0"/>
                  </a:moveTo>
                  <a:cubicBezTo>
                    <a:pt x="16" y="0"/>
                    <a:pt x="1" y="16"/>
                    <a:pt x="1" y="35"/>
                  </a:cubicBezTo>
                  <a:cubicBezTo>
                    <a:pt x="0" y="55"/>
                    <a:pt x="16" y="70"/>
                    <a:pt x="35" y="70"/>
                  </a:cubicBezTo>
                  <a:cubicBezTo>
                    <a:pt x="55" y="71"/>
                    <a:pt x="70" y="55"/>
                    <a:pt x="71" y="36"/>
                  </a:cubicBezTo>
                  <a:cubicBezTo>
                    <a:pt x="71" y="16"/>
                    <a:pt x="55" y="1"/>
                    <a:pt x="3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7" name="Oval 89"/>
            <p:cNvSpPr>
              <a:spLocks noChangeArrowheads="1"/>
            </p:cNvSpPr>
            <p:nvPr userDrawn="1"/>
          </p:nvSpPr>
          <p:spPr bwMode="auto">
            <a:xfrm>
              <a:off x="4334294" y="-666079"/>
              <a:ext cx="17464" cy="1746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8" name="Oval 90"/>
            <p:cNvSpPr>
              <a:spLocks noChangeArrowheads="1"/>
            </p:cNvSpPr>
            <p:nvPr userDrawn="1"/>
          </p:nvSpPr>
          <p:spPr bwMode="auto">
            <a:xfrm>
              <a:off x="4105670" y="-678780"/>
              <a:ext cx="41279" cy="4127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9" name="Freeform 91"/>
            <p:cNvSpPr>
              <a:spLocks/>
            </p:cNvSpPr>
            <p:nvPr userDrawn="1"/>
          </p:nvSpPr>
          <p:spPr bwMode="auto">
            <a:xfrm>
              <a:off x="3878634" y="-689894"/>
              <a:ext cx="63507" cy="61919"/>
            </a:xfrm>
            <a:custGeom>
              <a:avLst/>
              <a:gdLst>
                <a:gd name="T0" fmla="*/ 20 w 41"/>
                <a:gd name="T1" fmla="*/ 40 h 40"/>
                <a:gd name="T2" fmla="*/ 41 w 41"/>
                <a:gd name="T3" fmla="*/ 20 h 40"/>
                <a:gd name="T4" fmla="*/ 21 w 41"/>
                <a:gd name="T5" fmla="*/ 0 h 40"/>
                <a:gd name="T6" fmla="*/ 0 w 41"/>
                <a:gd name="T7" fmla="*/ 20 h 40"/>
                <a:gd name="T8" fmla="*/ 20 w 41"/>
                <a:gd name="T9" fmla="*/ 40 h 40"/>
              </a:gdLst>
              <a:ahLst/>
              <a:cxnLst>
                <a:cxn ang="0">
                  <a:pos x="T0" y="T1"/>
                </a:cxn>
                <a:cxn ang="0">
                  <a:pos x="T2" y="T3"/>
                </a:cxn>
                <a:cxn ang="0">
                  <a:pos x="T4" y="T5"/>
                </a:cxn>
                <a:cxn ang="0">
                  <a:pos x="T6" y="T7"/>
                </a:cxn>
                <a:cxn ang="0">
                  <a:pos x="T8" y="T9"/>
                </a:cxn>
              </a:cxnLst>
              <a:rect l="0" t="0" r="r" b="b"/>
              <a:pathLst>
                <a:path w="41" h="40">
                  <a:moveTo>
                    <a:pt x="20" y="40"/>
                  </a:moveTo>
                  <a:cubicBezTo>
                    <a:pt x="31" y="40"/>
                    <a:pt x="40" y="31"/>
                    <a:pt x="41" y="20"/>
                  </a:cubicBezTo>
                  <a:cubicBezTo>
                    <a:pt x="41" y="9"/>
                    <a:pt x="32" y="0"/>
                    <a:pt x="21" y="0"/>
                  </a:cubicBezTo>
                  <a:cubicBezTo>
                    <a:pt x="10" y="0"/>
                    <a:pt x="0" y="9"/>
                    <a:pt x="0" y="20"/>
                  </a:cubicBezTo>
                  <a:cubicBezTo>
                    <a:pt x="0" y="31"/>
                    <a:pt x="9" y="40"/>
                    <a:pt x="20"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60" name="Freeform 92"/>
            <p:cNvSpPr>
              <a:spLocks/>
            </p:cNvSpPr>
            <p:nvPr userDrawn="1"/>
          </p:nvSpPr>
          <p:spPr bwMode="auto">
            <a:xfrm>
              <a:off x="3654773" y="-699420"/>
              <a:ext cx="77796" cy="79383"/>
            </a:xfrm>
            <a:custGeom>
              <a:avLst/>
              <a:gdLst>
                <a:gd name="T0" fmla="*/ 26 w 51"/>
                <a:gd name="T1" fmla="*/ 52 h 52"/>
                <a:gd name="T2" fmla="*/ 51 w 51"/>
                <a:gd name="T3" fmla="*/ 26 h 52"/>
                <a:gd name="T4" fmla="*/ 26 w 51"/>
                <a:gd name="T5" fmla="*/ 1 h 52"/>
                <a:gd name="T6" fmla="*/ 0 w 51"/>
                <a:gd name="T7" fmla="*/ 26 h 52"/>
                <a:gd name="T8" fmla="*/ 26 w 51"/>
                <a:gd name="T9" fmla="*/ 52 h 52"/>
              </a:gdLst>
              <a:ahLst/>
              <a:cxnLst>
                <a:cxn ang="0">
                  <a:pos x="T0" y="T1"/>
                </a:cxn>
                <a:cxn ang="0">
                  <a:pos x="T2" y="T3"/>
                </a:cxn>
                <a:cxn ang="0">
                  <a:pos x="T4" y="T5"/>
                </a:cxn>
                <a:cxn ang="0">
                  <a:pos x="T6" y="T7"/>
                </a:cxn>
                <a:cxn ang="0">
                  <a:pos x="T8" y="T9"/>
                </a:cxn>
              </a:cxnLst>
              <a:rect l="0" t="0" r="r" b="b"/>
              <a:pathLst>
                <a:path w="51" h="52">
                  <a:moveTo>
                    <a:pt x="26" y="52"/>
                  </a:moveTo>
                  <a:cubicBezTo>
                    <a:pt x="40" y="52"/>
                    <a:pt x="51" y="40"/>
                    <a:pt x="51" y="26"/>
                  </a:cubicBezTo>
                  <a:cubicBezTo>
                    <a:pt x="51" y="12"/>
                    <a:pt x="40" y="1"/>
                    <a:pt x="26" y="1"/>
                  </a:cubicBezTo>
                  <a:cubicBezTo>
                    <a:pt x="12" y="0"/>
                    <a:pt x="0" y="12"/>
                    <a:pt x="0" y="26"/>
                  </a:cubicBezTo>
                  <a:cubicBezTo>
                    <a:pt x="0" y="40"/>
                    <a:pt x="11" y="52"/>
                    <a:pt x="26" y="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61" name="Freeform 93"/>
            <p:cNvSpPr>
              <a:spLocks/>
            </p:cNvSpPr>
            <p:nvPr userDrawn="1"/>
          </p:nvSpPr>
          <p:spPr bwMode="auto">
            <a:xfrm>
              <a:off x="3430913" y="-707358"/>
              <a:ext cx="92085" cy="93672"/>
            </a:xfrm>
            <a:custGeom>
              <a:avLst/>
              <a:gdLst>
                <a:gd name="T0" fmla="*/ 30 w 60"/>
                <a:gd name="T1" fmla="*/ 61 h 61"/>
                <a:gd name="T2" fmla="*/ 60 w 60"/>
                <a:gd name="T3" fmla="*/ 31 h 61"/>
                <a:gd name="T4" fmla="*/ 30 w 60"/>
                <a:gd name="T5" fmla="*/ 0 h 61"/>
                <a:gd name="T6" fmla="*/ 0 w 60"/>
                <a:gd name="T7" fmla="*/ 30 h 61"/>
                <a:gd name="T8" fmla="*/ 30 w 60"/>
                <a:gd name="T9" fmla="*/ 61 h 61"/>
              </a:gdLst>
              <a:ahLst/>
              <a:cxnLst>
                <a:cxn ang="0">
                  <a:pos x="T0" y="T1"/>
                </a:cxn>
                <a:cxn ang="0">
                  <a:pos x="T2" y="T3"/>
                </a:cxn>
                <a:cxn ang="0">
                  <a:pos x="T4" y="T5"/>
                </a:cxn>
                <a:cxn ang="0">
                  <a:pos x="T6" y="T7"/>
                </a:cxn>
                <a:cxn ang="0">
                  <a:pos x="T8" y="T9"/>
                </a:cxn>
              </a:cxnLst>
              <a:rect l="0" t="0" r="r" b="b"/>
              <a:pathLst>
                <a:path w="60" h="61">
                  <a:moveTo>
                    <a:pt x="30" y="61"/>
                  </a:moveTo>
                  <a:cubicBezTo>
                    <a:pt x="46" y="61"/>
                    <a:pt x="60" y="47"/>
                    <a:pt x="60" y="31"/>
                  </a:cubicBezTo>
                  <a:cubicBezTo>
                    <a:pt x="60" y="14"/>
                    <a:pt x="47" y="0"/>
                    <a:pt x="30" y="0"/>
                  </a:cubicBezTo>
                  <a:cubicBezTo>
                    <a:pt x="13" y="0"/>
                    <a:pt x="0" y="14"/>
                    <a:pt x="0" y="30"/>
                  </a:cubicBezTo>
                  <a:cubicBezTo>
                    <a:pt x="0" y="47"/>
                    <a:pt x="13" y="61"/>
                    <a:pt x="30" y="6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62" name="Freeform 94"/>
            <p:cNvSpPr>
              <a:spLocks/>
            </p:cNvSpPr>
            <p:nvPr userDrawn="1"/>
          </p:nvSpPr>
          <p:spPr bwMode="auto">
            <a:xfrm>
              <a:off x="3210227" y="-712121"/>
              <a:ext cx="100023" cy="100023"/>
            </a:xfrm>
            <a:custGeom>
              <a:avLst/>
              <a:gdLst>
                <a:gd name="T0" fmla="*/ 33 w 66"/>
                <a:gd name="T1" fmla="*/ 66 h 66"/>
                <a:gd name="T2" fmla="*/ 66 w 66"/>
                <a:gd name="T3" fmla="*/ 33 h 66"/>
                <a:gd name="T4" fmla="*/ 33 w 66"/>
                <a:gd name="T5" fmla="*/ 0 h 66"/>
                <a:gd name="T6" fmla="*/ 0 w 66"/>
                <a:gd name="T7" fmla="*/ 33 h 66"/>
                <a:gd name="T8" fmla="*/ 33 w 66"/>
                <a:gd name="T9" fmla="*/ 66 h 66"/>
              </a:gdLst>
              <a:ahLst/>
              <a:cxnLst>
                <a:cxn ang="0">
                  <a:pos x="T0" y="T1"/>
                </a:cxn>
                <a:cxn ang="0">
                  <a:pos x="T2" y="T3"/>
                </a:cxn>
                <a:cxn ang="0">
                  <a:pos x="T4" y="T5"/>
                </a:cxn>
                <a:cxn ang="0">
                  <a:pos x="T6" y="T7"/>
                </a:cxn>
                <a:cxn ang="0">
                  <a:pos x="T8" y="T9"/>
                </a:cxn>
              </a:cxnLst>
              <a:rect l="0" t="0" r="r" b="b"/>
              <a:pathLst>
                <a:path w="66" h="66">
                  <a:moveTo>
                    <a:pt x="33" y="66"/>
                  </a:moveTo>
                  <a:cubicBezTo>
                    <a:pt x="51" y="66"/>
                    <a:pt x="66" y="51"/>
                    <a:pt x="66" y="33"/>
                  </a:cubicBezTo>
                  <a:cubicBezTo>
                    <a:pt x="66" y="15"/>
                    <a:pt x="51" y="0"/>
                    <a:pt x="33" y="0"/>
                  </a:cubicBezTo>
                  <a:cubicBezTo>
                    <a:pt x="15" y="0"/>
                    <a:pt x="0" y="14"/>
                    <a:pt x="0" y="33"/>
                  </a:cubicBezTo>
                  <a:cubicBezTo>
                    <a:pt x="0" y="51"/>
                    <a:pt x="15" y="66"/>
                    <a:pt x="33" y="6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63" name="Freeform 95"/>
            <p:cNvSpPr>
              <a:spLocks/>
            </p:cNvSpPr>
            <p:nvPr userDrawn="1"/>
          </p:nvSpPr>
          <p:spPr bwMode="auto">
            <a:xfrm>
              <a:off x="2991130" y="-715296"/>
              <a:ext cx="106374" cy="103198"/>
            </a:xfrm>
            <a:custGeom>
              <a:avLst/>
              <a:gdLst>
                <a:gd name="T0" fmla="*/ 34 w 69"/>
                <a:gd name="T1" fmla="*/ 68 h 68"/>
                <a:gd name="T2" fmla="*/ 69 w 69"/>
                <a:gd name="T3" fmla="*/ 34 h 68"/>
                <a:gd name="T4" fmla="*/ 34 w 69"/>
                <a:gd name="T5" fmla="*/ 0 h 68"/>
                <a:gd name="T6" fmla="*/ 0 w 69"/>
                <a:gd name="T7" fmla="*/ 34 h 68"/>
                <a:gd name="T8" fmla="*/ 34 w 69"/>
                <a:gd name="T9" fmla="*/ 68 h 68"/>
              </a:gdLst>
              <a:ahLst/>
              <a:cxnLst>
                <a:cxn ang="0">
                  <a:pos x="T0" y="T1"/>
                </a:cxn>
                <a:cxn ang="0">
                  <a:pos x="T2" y="T3"/>
                </a:cxn>
                <a:cxn ang="0">
                  <a:pos x="T4" y="T5"/>
                </a:cxn>
                <a:cxn ang="0">
                  <a:pos x="T6" y="T7"/>
                </a:cxn>
                <a:cxn ang="0">
                  <a:pos x="T8" y="T9"/>
                </a:cxn>
              </a:cxnLst>
              <a:rect l="0" t="0" r="r" b="b"/>
              <a:pathLst>
                <a:path w="69" h="68">
                  <a:moveTo>
                    <a:pt x="34" y="68"/>
                  </a:moveTo>
                  <a:cubicBezTo>
                    <a:pt x="53" y="68"/>
                    <a:pt x="68" y="53"/>
                    <a:pt x="69" y="34"/>
                  </a:cubicBezTo>
                  <a:cubicBezTo>
                    <a:pt x="69" y="15"/>
                    <a:pt x="53" y="0"/>
                    <a:pt x="34" y="0"/>
                  </a:cubicBezTo>
                  <a:cubicBezTo>
                    <a:pt x="16" y="0"/>
                    <a:pt x="0" y="15"/>
                    <a:pt x="0" y="34"/>
                  </a:cubicBezTo>
                  <a:cubicBezTo>
                    <a:pt x="0" y="53"/>
                    <a:pt x="15" y="68"/>
                    <a:pt x="34" y="6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64" name="Freeform 96"/>
            <p:cNvSpPr>
              <a:spLocks/>
            </p:cNvSpPr>
            <p:nvPr userDrawn="1"/>
          </p:nvSpPr>
          <p:spPr bwMode="auto">
            <a:xfrm>
              <a:off x="2775207" y="-716884"/>
              <a:ext cx="104786" cy="104786"/>
            </a:xfrm>
            <a:custGeom>
              <a:avLst/>
              <a:gdLst>
                <a:gd name="T0" fmla="*/ 34 w 69"/>
                <a:gd name="T1" fmla="*/ 69 h 69"/>
                <a:gd name="T2" fmla="*/ 69 w 69"/>
                <a:gd name="T3" fmla="*/ 35 h 69"/>
                <a:gd name="T4" fmla="*/ 35 w 69"/>
                <a:gd name="T5" fmla="*/ 0 h 69"/>
                <a:gd name="T6" fmla="*/ 0 w 69"/>
                <a:gd name="T7" fmla="*/ 34 h 69"/>
                <a:gd name="T8" fmla="*/ 34 w 69"/>
                <a:gd name="T9" fmla="*/ 69 h 69"/>
              </a:gdLst>
              <a:ahLst/>
              <a:cxnLst>
                <a:cxn ang="0">
                  <a:pos x="T0" y="T1"/>
                </a:cxn>
                <a:cxn ang="0">
                  <a:pos x="T2" y="T3"/>
                </a:cxn>
                <a:cxn ang="0">
                  <a:pos x="T4" y="T5"/>
                </a:cxn>
                <a:cxn ang="0">
                  <a:pos x="T6" y="T7"/>
                </a:cxn>
                <a:cxn ang="0">
                  <a:pos x="T8" y="T9"/>
                </a:cxn>
              </a:cxnLst>
              <a:rect l="0" t="0" r="r" b="b"/>
              <a:pathLst>
                <a:path w="69" h="69">
                  <a:moveTo>
                    <a:pt x="34" y="69"/>
                  </a:moveTo>
                  <a:cubicBezTo>
                    <a:pt x="53" y="69"/>
                    <a:pt x="69" y="54"/>
                    <a:pt x="69" y="35"/>
                  </a:cubicBezTo>
                  <a:cubicBezTo>
                    <a:pt x="69" y="16"/>
                    <a:pt x="54" y="1"/>
                    <a:pt x="35" y="0"/>
                  </a:cubicBezTo>
                  <a:cubicBezTo>
                    <a:pt x="16" y="0"/>
                    <a:pt x="0" y="16"/>
                    <a:pt x="0" y="34"/>
                  </a:cubicBezTo>
                  <a:cubicBezTo>
                    <a:pt x="0" y="53"/>
                    <a:pt x="15" y="69"/>
                    <a:pt x="34" y="6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65" name="Freeform 97"/>
            <p:cNvSpPr>
              <a:spLocks/>
            </p:cNvSpPr>
            <p:nvPr userDrawn="1"/>
          </p:nvSpPr>
          <p:spPr bwMode="auto">
            <a:xfrm>
              <a:off x="2560872" y="-713709"/>
              <a:ext cx="98435" cy="98435"/>
            </a:xfrm>
            <a:custGeom>
              <a:avLst/>
              <a:gdLst>
                <a:gd name="T0" fmla="*/ 33 w 65"/>
                <a:gd name="T1" fmla="*/ 64 h 64"/>
                <a:gd name="T2" fmla="*/ 65 w 65"/>
                <a:gd name="T3" fmla="*/ 32 h 64"/>
                <a:gd name="T4" fmla="*/ 33 w 65"/>
                <a:gd name="T5" fmla="*/ 0 h 64"/>
                <a:gd name="T6" fmla="*/ 0 w 65"/>
                <a:gd name="T7" fmla="*/ 32 h 64"/>
                <a:gd name="T8" fmla="*/ 33 w 65"/>
                <a:gd name="T9" fmla="*/ 64 h 64"/>
              </a:gdLst>
              <a:ahLst/>
              <a:cxnLst>
                <a:cxn ang="0">
                  <a:pos x="T0" y="T1"/>
                </a:cxn>
                <a:cxn ang="0">
                  <a:pos x="T2" y="T3"/>
                </a:cxn>
                <a:cxn ang="0">
                  <a:pos x="T4" y="T5"/>
                </a:cxn>
                <a:cxn ang="0">
                  <a:pos x="T6" y="T7"/>
                </a:cxn>
                <a:cxn ang="0">
                  <a:pos x="T8" y="T9"/>
                </a:cxn>
              </a:cxnLst>
              <a:rect l="0" t="0" r="r" b="b"/>
              <a:pathLst>
                <a:path w="65" h="64">
                  <a:moveTo>
                    <a:pt x="33" y="64"/>
                  </a:moveTo>
                  <a:cubicBezTo>
                    <a:pt x="50" y="64"/>
                    <a:pt x="65" y="50"/>
                    <a:pt x="65" y="32"/>
                  </a:cubicBezTo>
                  <a:cubicBezTo>
                    <a:pt x="65" y="14"/>
                    <a:pt x="51" y="0"/>
                    <a:pt x="33" y="0"/>
                  </a:cubicBezTo>
                  <a:cubicBezTo>
                    <a:pt x="15" y="0"/>
                    <a:pt x="1" y="14"/>
                    <a:pt x="0" y="32"/>
                  </a:cubicBezTo>
                  <a:cubicBezTo>
                    <a:pt x="0" y="50"/>
                    <a:pt x="15" y="64"/>
                    <a:pt x="33" y="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66" name="Freeform 98"/>
            <p:cNvSpPr>
              <a:spLocks/>
            </p:cNvSpPr>
            <p:nvPr userDrawn="1"/>
          </p:nvSpPr>
          <p:spPr bwMode="auto">
            <a:xfrm>
              <a:off x="2349713" y="-710534"/>
              <a:ext cx="88909" cy="90497"/>
            </a:xfrm>
            <a:custGeom>
              <a:avLst/>
              <a:gdLst>
                <a:gd name="T0" fmla="*/ 29 w 58"/>
                <a:gd name="T1" fmla="*/ 58 h 59"/>
                <a:gd name="T2" fmla="*/ 58 w 58"/>
                <a:gd name="T3" fmla="*/ 30 h 59"/>
                <a:gd name="T4" fmla="*/ 29 w 58"/>
                <a:gd name="T5" fmla="*/ 0 h 59"/>
                <a:gd name="T6" fmla="*/ 0 w 58"/>
                <a:gd name="T7" fmla="*/ 29 h 59"/>
                <a:gd name="T8" fmla="*/ 29 w 58"/>
                <a:gd name="T9" fmla="*/ 58 h 59"/>
              </a:gdLst>
              <a:ahLst/>
              <a:cxnLst>
                <a:cxn ang="0">
                  <a:pos x="T0" y="T1"/>
                </a:cxn>
                <a:cxn ang="0">
                  <a:pos x="T2" y="T3"/>
                </a:cxn>
                <a:cxn ang="0">
                  <a:pos x="T4" y="T5"/>
                </a:cxn>
                <a:cxn ang="0">
                  <a:pos x="T6" y="T7"/>
                </a:cxn>
                <a:cxn ang="0">
                  <a:pos x="T8" y="T9"/>
                </a:cxn>
              </a:cxnLst>
              <a:rect l="0" t="0" r="r" b="b"/>
              <a:pathLst>
                <a:path w="58" h="59">
                  <a:moveTo>
                    <a:pt x="29" y="58"/>
                  </a:moveTo>
                  <a:cubicBezTo>
                    <a:pt x="45" y="59"/>
                    <a:pt x="58" y="46"/>
                    <a:pt x="58" y="30"/>
                  </a:cubicBezTo>
                  <a:cubicBezTo>
                    <a:pt x="58" y="13"/>
                    <a:pt x="45" y="0"/>
                    <a:pt x="29" y="0"/>
                  </a:cubicBezTo>
                  <a:cubicBezTo>
                    <a:pt x="13" y="0"/>
                    <a:pt x="0" y="13"/>
                    <a:pt x="0" y="29"/>
                  </a:cubicBezTo>
                  <a:cubicBezTo>
                    <a:pt x="0" y="45"/>
                    <a:pt x="13" y="58"/>
                    <a:pt x="29" y="5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67" name="Freeform 99"/>
            <p:cNvSpPr>
              <a:spLocks/>
            </p:cNvSpPr>
            <p:nvPr userDrawn="1"/>
          </p:nvSpPr>
          <p:spPr bwMode="auto">
            <a:xfrm>
              <a:off x="2140141" y="-704183"/>
              <a:ext cx="76208" cy="74620"/>
            </a:xfrm>
            <a:custGeom>
              <a:avLst/>
              <a:gdLst>
                <a:gd name="T0" fmla="*/ 24 w 49"/>
                <a:gd name="T1" fmla="*/ 49 h 49"/>
                <a:gd name="T2" fmla="*/ 49 w 49"/>
                <a:gd name="T3" fmla="*/ 25 h 49"/>
                <a:gd name="T4" fmla="*/ 24 w 49"/>
                <a:gd name="T5" fmla="*/ 0 h 49"/>
                <a:gd name="T6" fmla="*/ 0 w 49"/>
                <a:gd name="T7" fmla="*/ 25 h 49"/>
                <a:gd name="T8" fmla="*/ 24 w 49"/>
                <a:gd name="T9" fmla="*/ 49 h 49"/>
              </a:gdLst>
              <a:ahLst/>
              <a:cxnLst>
                <a:cxn ang="0">
                  <a:pos x="T0" y="T1"/>
                </a:cxn>
                <a:cxn ang="0">
                  <a:pos x="T2" y="T3"/>
                </a:cxn>
                <a:cxn ang="0">
                  <a:pos x="T4" y="T5"/>
                </a:cxn>
                <a:cxn ang="0">
                  <a:pos x="T6" y="T7"/>
                </a:cxn>
                <a:cxn ang="0">
                  <a:pos x="T8" y="T9"/>
                </a:cxn>
              </a:cxnLst>
              <a:rect l="0" t="0" r="r" b="b"/>
              <a:pathLst>
                <a:path w="49" h="49">
                  <a:moveTo>
                    <a:pt x="24" y="49"/>
                  </a:moveTo>
                  <a:cubicBezTo>
                    <a:pt x="37" y="49"/>
                    <a:pt x="48" y="38"/>
                    <a:pt x="49" y="25"/>
                  </a:cubicBezTo>
                  <a:cubicBezTo>
                    <a:pt x="49" y="11"/>
                    <a:pt x="38" y="0"/>
                    <a:pt x="24" y="0"/>
                  </a:cubicBezTo>
                  <a:cubicBezTo>
                    <a:pt x="11" y="0"/>
                    <a:pt x="0" y="11"/>
                    <a:pt x="0" y="25"/>
                  </a:cubicBezTo>
                  <a:cubicBezTo>
                    <a:pt x="0" y="38"/>
                    <a:pt x="11" y="49"/>
                    <a:pt x="24" y="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68" name="Freeform 100"/>
            <p:cNvSpPr>
              <a:spLocks/>
            </p:cNvSpPr>
            <p:nvPr userDrawn="1"/>
          </p:nvSpPr>
          <p:spPr bwMode="auto">
            <a:xfrm>
              <a:off x="1933745" y="-694657"/>
              <a:ext cx="55568" cy="55568"/>
            </a:xfrm>
            <a:custGeom>
              <a:avLst/>
              <a:gdLst>
                <a:gd name="T0" fmla="*/ 18 w 37"/>
                <a:gd name="T1" fmla="*/ 37 h 37"/>
                <a:gd name="T2" fmla="*/ 37 w 37"/>
                <a:gd name="T3" fmla="*/ 18 h 37"/>
                <a:gd name="T4" fmla="*/ 18 w 37"/>
                <a:gd name="T5" fmla="*/ 0 h 37"/>
                <a:gd name="T6" fmla="*/ 0 w 37"/>
                <a:gd name="T7" fmla="*/ 18 h 37"/>
                <a:gd name="T8" fmla="*/ 18 w 37"/>
                <a:gd name="T9" fmla="*/ 37 h 37"/>
              </a:gdLst>
              <a:ahLst/>
              <a:cxnLst>
                <a:cxn ang="0">
                  <a:pos x="T0" y="T1"/>
                </a:cxn>
                <a:cxn ang="0">
                  <a:pos x="T2" y="T3"/>
                </a:cxn>
                <a:cxn ang="0">
                  <a:pos x="T4" y="T5"/>
                </a:cxn>
                <a:cxn ang="0">
                  <a:pos x="T6" y="T7"/>
                </a:cxn>
                <a:cxn ang="0">
                  <a:pos x="T8" y="T9"/>
                </a:cxn>
              </a:cxnLst>
              <a:rect l="0" t="0" r="r" b="b"/>
              <a:pathLst>
                <a:path w="37" h="37">
                  <a:moveTo>
                    <a:pt x="18" y="37"/>
                  </a:moveTo>
                  <a:cubicBezTo>
                    <a:pt x="28" y="37"/>
                    <a:pt x="37" y="28"/>
                    <a:pt x="37" y="18"/>
                  </a:cubicBezTo>
                  <a:cubicBezTo>
                    <a:pt x="37" y="8"/>
                    <a:pt x="29" y="0"/>
                    <a:pt x="18" y="0"/>
                  </a:cubicBezTo>
                  <a:cubicBezTo>
                    <a:pt x="8" y="0"/>
                    <a:pt x="0" y="8"/>
                    <a:pt x="0" y="18"/>
                  </a:cubicBezTo>
                  <a:cubicBezTo>
                    <a:pt x="0" y="28"/>
                    <a:pt x="8" y="37"/>
                    <a:pt x="18" y="3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69" name="Freeform 101"/>
            <p:cNvSpPr>
              <a:spLocks/>
            </p:cNvSpPr>
            <p:nvPr userDrawn="1"/>
          </p:nvSpPr>
          <p:spPr bwMode="auto">
            <a:xfrm>
              <a:off x="1727349" y="-686719"/>
              <a:ext cx="34929" cy="34929"/>
            </a:xfrm>
            <a:custGeom>
              <a:avLst/>
              <a:gdLst>
                <a:gd name="T0" fmla="*/ 0 w 23"/>
                <a:gd name="T1" fmla="*/ 11 h 23"/>
                <a:gd name="T2" fmla="*/ 11 w 23"/>
                <a:gd name="T3" fmla="*/ 23 h 23"/>
                <a:gd name="T4" fmla="*/ 23 w 23"/>
                <a:gd name="T5" fmla="*/ 12 h 23"/>
                <a:gd name="T6" fmla="*/ 12 w 23"/>
                <a:gd name="T7" fmla="*/ 0 h 23"/>
                <a:gd name="T8" fmla="*/ 0 w 23"/>
                <a:gd name="T9" fmla="*/ 11 h 23"/>
              </a:gdLst>
              <a:ahLst/>
              <a:cxnLst>
                <a:cxn ang="0">
                  <a:pos x="T0" y="T1"/>
                </a:cxn>
                <a:cxn ang="0">
                  <a:pos x="T2" y="T3"/>
                </a:cxn>
                <a:cxn ang="0">
                  <a:pos x="T4" y="T5"/>
                </a:cxn>
                <a:cxn ang="0">
                  <a:pos x="T6" y="T7"/>
                </a:cxn>
                <a:cxn ang="0">
                  <a:pos x="T8" y="T9"/>
                </a:cxn>
              </a:cxnLst>
              <a:rect l="0" t="0" r="r" b="b"/>
              <a:pathLst>
                <a:path w="23" h="23">
                  <a:moveTo>
                    <a:pt x="0" y="11"/>
                  </a:moveTo>
                  <a:cubicBezTo>
                    <a:pt x="0" y="18"/>
                    <a:pt x="5" y="23"/>
                    <a:pt x="11" y="23"/>
                  </a:cubicBezTo>
                  <a:cubicBezTo>
                    <a:pt x="18" y="23"/>
                    <a:pt x="23" y="18"/>
                    <a:pt x="23" y="12"/>
                  </a:cubicBezTo>
                  <a:cubicBezTo>
                    <a:pt x="23" y="5"/>
                    <a:pt x="18" y="0"/>
                    <a:pt x="12" y="0"/>
                  </a:cubicBezTo>
                  <a:cubicBezTo>
                    <a:pt x="5" y="0"/>
                    <a:pt x="0" y="5"/>
                    <a:pt x="0"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70" name="Oval 102"/>
            <p:cNvSpPr>
              <a:spLocks noChangeArrowheads="1"/>
            </p:cNvSpPr>
            <p:nvPr userDrawn="1"/>
          </p:nvSpPr>
          <p:spPr bwMode="auto">
            <a:xfrm>
              <a:off x="1524128" y="-674017"/>
              <a:ext cx="9526" cy="95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71" name="Oval 103"/>
            <p:cNvSpPr>
              <a:spLocks noChangeArrowheads="1"/>
            </p:cNvSpPr>
            <p:nvPr userDrawn="1"/>
          </p:nvSpPr>
          <p:spPr bwMode="auto">
            <a:xfrm>
              <a:off x="4343820" y="-874063"/>
              <a:ext cx="1588" cy="15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72" name="Oval 104"/>
            <p:cNvSpPr>
              <a:spLocks noChangeArrowheads="1"/>
            </p:cNvSpPr>
            <p:nvPr userDrawn="1"/>
          </p:nvSpPr>
          <p:spPr bwMode="auto">
            <a:xfrm>
              <a:off x="4123134" y="-880413"/>
              <a:ext cx="9526" cy="1111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73" name="Oval 105"/>
            <p:cNvSpPr>
              <a:spLocks noChangeArrowheads="1"/>
            </p:cNvSpPr>
            <p:nvPr userDrawn="1"/>
          </p:nvSpPr>
          <p:spPr bwMode="auto">
            <a:xfrm>
              <a:off x="3897686" y="-889939"/>
              <a:ext cx="28578" cy="2857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74" name="Oval 106"/>
            <p:cNvSpPr>
              <a:spLocks noChangeArrowheads="1"/>
            </p:cNvSpPr>
            <p:nvPr userDrawn="1"/>
          </p:nvSpPr>
          <p:spPr bwMode="auto">
            <a:xfrm>
              <a:off x="3672238" y="-897878"/>
              <a:ext cx="44455" cy="428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75" name="Freeform 107"/>
            <p:cNvSpPr>
              <a:spLocks/>
            </p:cNvSpPr>
            <p:nvPr userDrawn="1"/>
          </p:nvSpPr>
          <p:spPr bwMode="auto">
            <a:xfrm>
              <a:off x="3449965" y="-904228"/>
              <a:ext cx="55568" cy="53981"/>
            </a:xfrm>
            <a:custGeom>
              <a:avLst/>
              <a:gdLst>
                <a:gd name="T0" fmla="*/ 18 w 37"/>
                <a:gd name="T1" fmla="*/ 36 h 36"/>
                <a:gd name="T2" fmla="*/ 37 w 37"/>
                <a:gd name="T3" fmla="*/ 18 h 36"/>
                <a:gd name="T4" fmla="*/ 19 w 37"/>
                <a:gd name="T5" fmla="*/ 0 h 36"/>
                <a:gd name="T6" fmla="*/ 0 w 37"/>
                <a:gd name="T7" fmla="*/ 18 h 36"/>
                <a:gd name="T8" fmla="*/ 18 w 37"/>
                <a:gd name="T9" fmla="*/ 36 h 36"/>
              </a:gdLst>
              <a:ahLst/>
              <a:cxnLst>
                <a:cxn ang="0">
                  <a:pos x="T0" y="T1"/>
                </a:cxn>
                <a:cxn ang="0">
                  <a:pos x="T2" y="T3"/>
                </a:cxn>
                <a:cxn ang="0">
                  <a:pos x="T4" y="T5"/>
                </a:cxn>
                <a:cxn ang="0">
                  <a:pos x="T6" y="T7"/>
                </a:cxn>
                <a:cxn ang="0">
                  <a:pos x="T8" y="T9"/>
                </a:cxn>
              </a:cxnLst>
              <a:rect l="0" t="0" r="r" b="b"/>
              <a:pathLst>
                <a:path w="37" h="36">
                  <a:moveTo>
                    <a:pt x="18" y="36"/>
                  </a:moveTo>
                  <a:cubicBezTo>
                    <a:pt x="28" y="36"/>
                    <a:pt x="37" y="28"/>
                    <a:pt x="37" y="18"/>
                  </a:cubicBezTo>
                  <a:cubicBezTo>
                    <a:pt x="37" y="8"/>
                    <a:pt x="29" y="0"/>
                    <a:pt x="19" y="0"/>
                  </a:cubicBezTo>
                  <a:cubicBezTo>
                    <a:pt x="9" y="0"/>
                    <a:pt x="0" y="8"/>
                    <a:pt x="0" y="18"/>
                  </a:cubicBezTo>
                  <a:cubicBezTo>
                    <a:pt x="0" y="28"/>
                    <a:pt x="8" y="36"/>
                    <a:pt x="18"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76" name="Oval 108"/>
            <p:cNvSpPr>
              <a:spLocks noChangeArrowheads="1"/>
            </p:cNvSpPr>
            <p:nvPr userDrawn="1"/>
          </p:nvSpPr>
          <p:spPr bwMode="auto">
            <a:xfrm>
              <a:off x="3229279" y="-910579"/>
              <a:ext cx="65094" cy="6350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77" name="Freeform 109"/>
            <p:cNvSpPr>
              <a:spLocks/>
            </p:cNvSpPr>
            <p:nvPr userDrawn="1"/>
          </p:nvSpPr>
          <p:spPr bwMode="auto">
            <a:xfrm>
              <a:off x="3011769" y="-913754"/>
              <a:ext cx="66682" cy="68270"/>
            </a:xfrm>
            <a:custGeom>
              <a:avLst/>
              <a:gdLst>
                <a:gd name="T0" fmla="*/ 22 w 44"/>
                <a:gd name="T1" fmla="*/ 45 h 45"/>
                <a:gd name="T2" fmla="*/ 44 w 44"/>
                <a:gd name="T3" fmla="*/ 23 h 45"/>
                <a:gd name="T4" fmla="*/ 22 w 44"/>
                <a:gd name="T5" fmla="*/ 1 h 45"/>
                <a:gd name="T6" fmla="*/ 0 w 44"/>
                <a:gd name="T7" fmla="*/ 22 h 45"/>
                <a:gd name="T8" fmla="*/ 22 w 44"/>
                <a:gd name="T9" fmla="*/ 45 h 45"/>
              </a:gdLst>
              <a:ahLst/>
              <a:cxnLst>
                <a:cxn ang="0">
                  <a:pos x="T0" y="T1"/>
                </a:cxn>
                <a:cxn ang="0">
                  <a:pos x="T2" y="T3"/>
                </a:cxn>
                <a:cxn ang="0">
                  <a:pos x="T4" y="T5"/>
                </a:cxn>
                <a:cxn ang="0">
                  <a:pos x="T6" y="T7"/>
                </a:cxn>
                <a:cxn ang="0">
                  <a:pos x="T8" y="T9"/>
                </a:cxn>
              </a:cxnLst>
              <a:rect l="0" t="0" r="r" b="b"/>
              <a:pathLst>
                <a:path w="44" h="45">
                  <a:moveTo>
                    <a:pt x="22" y="45"/>
                  </a:moveTo>
                  <a:cubicBezTo>
                    <a:pt x="34" y="45"/>
                    <a:pt x="44" y="35"/>
                    <a:pt x="44" y="23"/>
                  </a:cubicBezTo>
                  <a:cubicBezTo>
                    <a:pt x="44" y="10"/>
                    <a:pt x="34" y="1"/>
                    <a:pt x="22" y="1"/>
                  </a:cubicBezTo>
                  <a:cubicBezTo>
                    <a:pt x="10" y="0"/>
                    <a:pt x="0" y="10"/>
                    <a:pt x="0" y="22"/>
                  </a:cubicBezTo>
                  <a:cubicBezTo>
                    <a:pt x="0" y="35"/>
                    <a:pt x="10" y="44"/>
                    <a:pt x="22"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78" name="Freeform 110"/>
            <p:cNvSpPr>
              <a:spLocks/>
            </p:cNvSpPr>
            <p:nvPr userDrawn="1"/>
          </p:nvSpPr>
          <p:spPr bwMode="auto">
            <a:xfrm>
              <a:off x="2794259" y="-913754"/>
              <a:ext cx="66682" cy="66682"/>
            </a:xfrm>
            <a:custGeom>
              <a:avLst/>
              <a:gdLst>
                <a:gd name="T0" fmla="*/ 22 w 44"/>
                <a:gd name="T1" fmla="*/ 44 h 44"/>
                <a:gd name="T2" fmla="*/ 44 w 44"/>
                <a:gd name="T3" fmla="*/ 22 h 44"/>
                <a:gd name="T4" fmla="*/ 22 w 44"/>
                <a:gd name="T5" fmla="*/ 0 h 44"/>
                <a:gd name="T6" fmla="*/ 1 w 44"/>
                <a:gd name="T7" fmla="*/ 22 h 44"/>
                <a:gd name="T8" fmla="*/ 22 w 44"/>
                <a:gd name="T9" fmla="*/ 44 h 44"/>
              </a:gdLst>
              <a:ahLst/>
              <a:cxnLst>
                <a:cxn ang="0">
                  <a:pos x="T0" y="T1"/>
                </a:cxn>
                <a:cxn ang="0">
                  <a:pos x="T2" y="T3"/>
                </a:cxn>
                <a:cxn ang="0">
                  <a:pos x="T4" y="T5"/>
                </a:cxn>
                <a:cxn ang="0">
                  <a:pos x="T6" y="T7"/>
                </a:cxn>
                <a:cxn ang="0">
                  <a:pos x="T8" y="T9"/>
                </a:cxn>
              </a:cxnLst>
              <a:rect l="0" t="0" r="r" b="b"/>
              <a:pathLst>
                <a:path w="44" h="44">
                  <a:moveTo>
                    <a:pt x="22" y="44"/>
                  </a:moveTo>
                  <a:cubicBezTo>
                    <a:pt x="34" y="44"/>
                    <a:pt x="44" y="34"/>
                    <a:pt x="44" y="22"/>
                  </a:cubicBezTo>
                  <a:cubicBezTo>
                    <a:pt x="44" y="10"/>
                    <a:pt x="34" y="0"/>
                    <a:pt x="22" y="0"/>
                  </a:cubicBezTo>
                  <a:cubicBezTo>
                    <a:pt x="10" y="0"/>
                    <a:pt x="1" y="10"/>
                    <a:pt x="1" y="22"/>
                  </a:cubicBezTo>
                  <a:cubicBezTo>
                    <a:pt x="0" y="34"/>
                    <a:pt x="10" y="43"/>
                    <a:pt x="22" y="4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79" name="Oval 111"/>
            <p:cNvSpPr>
              <a:spLocks noChangeArrowheads="1"/>
            </p:cNvSpPr>
            <p:nvPr userDrawn="1"/>
          </p:nvSpPr>
          <p:spPr bwMode="auto">
            <a:xfrm>
              <a:off x="2579924" y="-912167"/>
              <a:ext cx="61919" cy="6033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80" name="Freeform 112"/>
            <p:cNvSpPr>
              <a:spLocks/>
            </p:cNvSpPr>
            <p:nvPr userDrawn="1"/>
          </p:nvSpPr>
          <p:spPr bwMode="auto">
            <a:xfrm>
              <a:off x="2370353" y="-907404"/>
              <a:ext cx="49218" cy="52393"/>
            </a:xfrm>
            <a:custGeom>
              <a:avLst/>
              <a:gdLst>
                <a:gd name="T0" fmla="*/ 16 w 33"/>
                <a:gd name="T1" fmla="*/ 34 h 34"/>
                <a:gd name="T2" fmla="*/ 33 w 33"/>
                <a:gd name="T3" fmla="*/ 17 h 34"/>
                <a:gd name="T4" fmla="*/ 17 w 33"/>
                <a:gd name="T5" fmla="*/ 0 h 34"/>
                <a:gd name="T6" fmla="*/ 0 w 33"/>
                <a:gd name="T7" fmla="*/ 17 h 34"/>
                <a:gd name="T8" fmla="*/ 16 w 33"/>
                <a:gd name="T9" fmla="*/ 34 h 34"/>
              </a:gdLst>
              <a:ahLst/>
              <a:cxnLst>
                <a:cxn ang="0">
                  <a:pos x="T0" y="T1"/>
                </a:cxn>
                <a:cxn ang="0">
                  <a:pos x="T2" y="T3"/>
                </a:cxn>
                <a:cxn ang="0">
                  <a:pos x="T4" y="T5"/>
                </a:cxn>
                <a:cxn ang="0">
                  <a:pos x="T6" y="T7"/>
                </a:cxn>
                <a:cxn ang="0">
                  <a:pos x="T8" y="T9"/>
                </a:cxn>
              </a:cxnLst>
              <a:rect l="0" t="0" r="r" b="b"/>
              <a:pathLst>
                <a:path w="33" h="34">
                  <a:moveTo>
                    <a:pt x="16" y="34"/>
                  </a:moveTo>
                  <a:cubicBezTo>
                    <a:pt x="26" y="34"/>
                    <a:pt x="33" y="26"/>
                    <a:pt x="33" y="17"/>
                  </a:cubicBezTo>
                  <a:cubicBezTo>
                    <a:pt x="33" y="7"/>
                    <a:pt x="26" y="0"/>
                    <a:pt x="17" y="0"/>
                  </a:cubicBezTo>
                  <a:cubicBezTo>
                    <a:pt x="7" y="0"/>
                    <a:pt x="0" y="7"/>
                    <a:pt x="0" y="17"/>
                  </a:cubicBezTo>
                  <a:cubicBezTo>
                    <a:pt x="0" y="26"/>
                    <a:pt x="7" y="34"/>
                    <a:pt x="16" y="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81" name="Oval 113"/>
            <p:cNvSpPr>
              <a:spLocks noChangeArrowheads="1"/>
            </p:cNvSpPr>
            <p:nvPr userDrawn="1"/>
          </p:nvSpPr>
          <p:spPr bwMode="auto">
            <a:xfrm>
              <a:off x="2159193" y="-902641"/>
              <a:ext cx="39692" cy="3969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82" name="Oval 114"/>
            <p:cNvSpPr>
              <a:spLocks noChangeArrowheads="1"/>
            </p:cNvSpPr>
            <p:nvPr userDrawn="1"/>
          </p:nvSpPr>
          <p:spPr bwMode="auto">
            <a:xfrm>
              <a:off x="1949622" y="-894702"/>
              <a:ext cx="23815" cy="2222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83" name="Oval 115"/>
            <p:cNvSpPr>
              <a:spLocks noChangeArrowheads="1"/>
            </p:cNvSpPr>
            <p:nvPr userDrawn="1"/>
          </p:nvSpPr>
          <p:spPr bwMode="auto">
            <a:xfrm>
              <a:off x="1743225" y="-886764"/>
              <a:ext cx="3175" cy="31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84" name="Oval 116"/>
            <p:cNvSpPr>
              <a:spLocks noChangeArrowheads="1"/>
            </p:cNvSpPr>
            <p:nvPr userDrawn="1"/>
          </p:nvSpPr>
          <p:spPr bwMode="auto">
            <a:xfrm>
              <a:off x="3910387" y="-1093160"/>
              <a:ext cx="1588" cy="15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85" name="Oval 117"/>
            <p:cNvSpPr>
              <a:spLocks noChangeArrowheads="1"/>
            </p:cNvSpPr>
            <p:nvPr userDrawn="1"/>
          </p:nvSpPr>
          <p:spPr bwMode="auto">
            <a:xfrm>
              <a:off x="3692877" y="-1096336"/>
              <a:ext cx="6351" cy="635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86" name="Oval 118"/>
            <p:cNvSpPr>
              <a:spLocks noChangeArrowheads="1"/>
            </p:cNvSpPr>
            <p:nvPr userDrawn="1"/>
          </p:nvSpPr>
          <p:spPr bwMode="auto">
            <a:xfrm>
              <a:off x="3469017" y="-1102686"/>
              <a:ext cx="19052" cy="1746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87" name="Oval 119"/>
            <p:cNvSpPr>
              <a:spLocks noChangeArrowheads="1"/>
            </p:cNvSpPr>
            <p:nvPr userDrawn="1"/>
          </p:nvSpPr>
          <p:spPr bwMode="auto">
            <a:xfrm>
              <a:off x="3249919" y="-1107449"/>
              <a:ext cx="25403" cy="2540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88" name="Oval 120"/>
            <p:cNvSpPr>
              <a:spLocks noChangeArrowheads="1"/>
            </p:cNvSpPr>
            <p:nvPr userDrawn="1"/>
          </p:nvSpPr>
          <p:spPr bwMode="auto">
            <a:xfrm>
              <a:off x="3030821" y="-1110625"/>
              <a:ext cx="30166" cy="2857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89" name="Freeform 121"/>
            <p:cNvSpPr>
              <a:spLocks/>
            </p:cNvSpPr>
            <p:nvPr userDrawn="1"/>
          </p:nvSpPr>
          <p:spPr bwMode="auto">
            <a:xfrm>
              <a:off x="2814899" y="-1110625"/>
              <a:ext cx="28578" cy="28578"/>
            </a:xfrm>
            <a:custGeom>
              <a:avLst/>
              <a:gdLst>
                <a:gd name="T0" fmla="*/ 10 w 19"/>
                <a:gd name="T1" fmla="*/ 19 h 19"/>
                <a:gd name="T2" fmla="*/ 19 w 19"/>
                <a:gd name="T3" fmla="*/ 9 h 19"/>
                <a:gd name="T4" fmla="*/ 10 w 19"/>
                <a:gd name="T5" fmla="*/ 0 h 19"/>
                <a:gd name="T6" fmla="*/ 0 w 19"/>
                <a:gd name="T7" fmla="*/ 9 h 19"/>
                <a:gd name="T8" fmla="*/ 10 w 19"/>
                <a:gd name="T9" fmla="*/ 19 h 19"/>
              </a:gdLst>
              <a:ahLst/>
              <a:cxnLst>
                <a:cxn ang="0">
                  <a:pos x="T0" y="T1"/>
                </a:cxn>
                <a:cxn ang="0">
                  <a:pos x="T2" y="T3"/>
                </a:cxn>
                <a:cxn ang="0">
                  <a:pos x="T4" y="T5"/>
                </a:cxn>
                <a:cxn ang="0">
                  <a:pos x="T6" y="T7"/>
                </a:cxn>
                <a:cxn ang="0">
                  <a:pos x="T8" y="T9"/>
                </a:cxn>
              </a:cxnLst>
              <a:rect l="0" t="0" r="r" b="b"/>
              <a:pathLst>
                <a:path w="19" h="19">
                  <a:moveTo>
                    <a:pt x="10" y="19"/>
                  </a:moveTo>
                  <a:cubicBezTo>
                    <a:pt x="15" y="19"/>
                    <a:pt x="19" y="14"/>
                    <a:pt x="19" y="9"/>
                  </a:cubicBezTo>
                  <a:cubicBezTo>
                    <a:pt x="19" y="4"/>
                    <a:pt x="15" y="0"/>
                    <a:pt x="10" y="0"/>
                  </a:cubicBezTo>
                  <a:cubicBezTo>
                    <a:pt x="5" y="0"/>
                    <a:pt x="0" y="4"/>
                    <a:pt x="0" y="9"/>
                  </a:cubicBezTo>
                  <a:cubicBezTo>
                    <a:pt x="0" y="14"/>
                    <a:pt x="4" y="19"/>
                    <a:pt x="10"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90" name="Oval 122"/>
            <p:cNvSpPr>
              <a:spLocks noChangeArrowheads="1"/>
            </p:cNvSpPr>
            <p:nvPr userDrawn="1"/>
          </p:nvSpPr>
          <p:spPr bwMode="auto">
            <a:xfrm>
              <a:off x="2600564" y="-1109037"/>
              <a:ext cx="23815" cy="2222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91" name="Oval 123"/>
            <p:cNvSpPr>
              <a:spLocks noChangeArrowheads="1"/>
            </p:cNvSpPr>
            <p:nvPr userDrawn="1"/>
          </p:nvSpPr>
          <p:spPr bwMode="auto">
            <a:xfrm>
              <a:off x="2387817" y="-1105862"/>
              <a:ext cx="15877" cy="1428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92" name="Oval 124"/>
            <p:cNvSpPr>
              <a:spLocks noChangeArrowheads="1"/>
            </p:cNvSpPr>
            <p:nvPr userDrawn="1"/>
          </p:nvSpPr>
          <p:spPr bwMode="auto">
            <a:xfrm>
              <a:off x="2176658" y="-1101099"/>
              <a:ext cx="4763" cy="476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604572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Full Picture">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0" y="0"/>
            <a:ext cx="9144000" cy="6858000"/>
          </a:xfrm>
        </p:spPr>
        <p:txBody>
          <a:bodyPr/>
          <a:lstStyle/>
          <a:p>
            <a:endParaRPr lang="en-US" dirty="0"/>
          </a:p>
        </p:txBody>
      </p:sp>
    </p:spTree>
    <p:extLst>
      <p:ext uri="{BB962C8B-B14F-4D97-AF65-F5344CB8AC3E}">
        <p14:creationId xmlns:p14="http://schemas.microsoft.com/office/powerpoint/2010/main" val="2741054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Picture With Text">
    <p:spTree>
      <p:nvGrpSpPr>
        <p:cNvPr id="1" name=""/>
        <p:cNvGrpSpPr/>
        <p:nvPr/>
      </p:nvGrpSpPr>
      <p:grpSpPr>
        <a:xfrm>
          <a:off x="0" y="0"/>
          <a:ext cx="0" cy="0"/>
          <a:chOff x="0" y="0"/>
          <a:chExt cx="0" cy="0"/>
        </a:xfrm>
      </p:grpSpPr>
      <p:grpSp>
        <p:nvGrpSpPr>
          <p:cNvPr id="741" name="Group 740"/>
          <p:cNvGrpSpPr/>
          <p:nvPr userDrawn="1"/>
        </p:nvGrpSpPr>
        <p:grpSpPr>
          <a:xfrm rot="10800000">
            <a:off x="-1588" y="0"/>
            <a:ext cx="9145588" cy="3352191"/>
            <a:chOff x="-1588" y="5788025"/>
            <a:chExt cx="12192001" cy="4468812"/>
          </a:xfrm>
          <a:solidFill>
            <a:schemeClr val="bg1">
              <a:lumMod val="85000"/>
              <a:alpha val="25000"/>
            </a:schemeClr>
          </a:solidFill>
        </p:grpSpPr>
        <p:grpSp>
          <p:nvGrpSpPr>
            <p:cNvPr id="742" name="Group 205"/>
            <p:cNvGrpSpPr>
              <a:grpSpLocks/>
            </p:cNvGrpSpPr>
            <p:nvPr userDrawn="1"/>
          </p:nvGrpSpPr>
          <p:grpSpPr bwMode="auto">
            <a:xfrm>
              <a:off x="22225" y="5878513"/>
              <a:ext cx="3905250" cy="4364037"/>
              <a:chOff x="14" y="3703"/>
              <a:chExt cx="2460" cy="2749"/>
            </a:xfrm>
            <a:grpFill/>
          </p:grpSpPr>
          <p:sp>
            <p:nvSpPr>
              <p:cNvPr id="2005" name="Oval 5"/>
              <p:cNvSpPr>
                <a:spLocks noChangeArrowheads="1"/>
              </p:cNvSpPr>
              <p:nvPr userDrawn="1"/>
            </p:nvSpPr>
            <p:spPr bwMode="auto">
              <a:xfrm>
                <a:off x="14" y="5824"/>
                <a:ext cx="112" cy="1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06" name="Oval 6"/>
              <p:cNvSpPr>
                <a:spLocks noChangeArrowheads="1"/>
              </p:cNvSpPr>
              <p:nvPr userDrawn="1"/>
            </p:nvSpPr>
            <p:spPr bwMode="auto">
              <a:xfrm>
                <a:off x="38" y="5680"/>
                <a:ext cx="64" cy="6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07" name="Oval 7"/>
              <p:cNvSpPr>
                <a:spLocks noChangeArrowheads="1"/>
              </p:cNvSpPr>
              <p:nvPr userDrawn="1"/>
            </p:nvSpPr>
            <p:spPr bwMode="auto">
              <a:xfrm>
                <a:off x="34" y="5509"/>
                <a:ext cx="71" cy="7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08" name="Oval 8"/>
              <p:cNvSpPr>
                <a:spLocks noChangeArrowheads="1"/>
              </p:cNvSpPr>
              <p:nvPr userDrawn="1"/>
            </p:nvSpPr>
            <p:spPr bwMode="auto">
              <a:xfrm>
                <a:off x="28" y="5335"/>
                <a:ext cx="84" cy="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09" name="Oval 9"/>
              <p:cNvSpPr>
                <a:spLocks noChangeArrowheads="1"/>
              </p:cNvSpPr>
              <p:nvPr userDrawn="1"/>
            </p:nvSpPr>
            <p:spPr bwMode="auto">
              <a:xfrm>
                <a:off x="33" y="5174"/>
                <a:ext cx="74" cy="7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10" name="Oval 10"/>
              <p:cNvSpPr>
                <a:spLocks noChangeArrowheads="1"/>
              </p:cNvSpPr>
              <p:nvPr userDrawn="1"/>
            </p:nvSpPr>
            <p:spPr bwMode="auto">
              <a:xfrm>
                <a:off x="45" y="5018"/>
                <a:ext cx="50" cy="4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11" name="Oval 11"/>
              <p:cNvSpPr>
                <a:spLocks noChangeArrowheads="1"/>
              </p:cNvSpPr>
              <p:nvPr userDrawn="1"/>
            </p:nvSpPr>
            <p:spPr bwMode="auto">
              <a:xfrm>
                <a:off x="54" y="4859"/>
                <a:ext cx="32" cy="3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12" name="Oval 12"/>
              <p:cNvSpPr>
                <a:spLocks noChangeArrowheads="1"/>
              </p:cNvSpPr>
              <p:nvPr userDrawn="1"/>
            </p:nvSpPr>
            <p:spPr bwMode="auto">
              <a:xfrm>
                <a:off x="52" y="4690"/>
                <a:ext cx="36" cy="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13" name="Oval 13"/>
              <p:cNvSpPr>
                <a:spLocks noChangeArrowheads="1"/>
              </p:cNvSpPr>
              <p:nvPr userDrawn="1"/>
            </p:nvSpPr>
            <p:spPr bwMode="auto">
              <a:xfrm>
                <a:off x="54" y="4525"/>
                <a:ext cx="32" cy="3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14" name="Oval 14"/>
              <p:cNvSpPr>
                <a:spLocks noChangeArrowheads="1"/>
              </p:cNvSpPr>
              <p:nvPr userDrawn="1"/>
            </p:nvSpPr>
            <p:spPr bwMode="auto">
              <a:xfrm>
                <a:off x="58" y="4362"/>
                <a:ext cx="24" cy="2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15" name="Oval 15"/>
              <p:cNvSpPr>
                <a:spLocks noChangeArrowheads="1"/>
              </p:cNvSpPr>
              <p:nvPr userDrawn="1"/>
            </p:nvSpPr>
            <p:spPr bwMode="auto">
              <a:xfrm>
                <a:off x="61" y="4197"/>
                <a:ext cx="18" cy="1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16" name="Oval 16"/>
              <p:cNvSpPr>
                <a:spLocks noChangeArrowheads="1"/>
              </p:cNvSpPr>
              <p:nvPr userDrawn="1"/>
            </p:nvSpPr>
            <p:spPr bwMode="auto">
              <a:xfrm>
                <a:off x="63" y="4032"/>
                <a:ext cx="14" cy="1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17" name="Oval 17"/>
              <p:cNvSpPr>
                <a:spLocks noChangeArrowheads="1"/>
              </p:cNvSpPr>
              <p:nvPr userDrawn="1"/>
            </p:nvSpPr>
            <p:spPr bwMode="auto">
              <a:xfrm>
                <a:off x="67" y="3868"/>
                <a:ext cx="6" cy="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18" name="Oval 18"/>
              <p:cNvSpPr>
                <a:spLocks noChangeArrowheads="1"/>
              </p:cNvSpPr>
              <p:nvPr userDrawn="1"/>
            </p:nvSpPr>
            <p:spPr bwMode="auto">
              <a:xfrm>
                <a:off x="68" y="3703"/>
                <a:ext cx="4" cy="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19" name="Oval 19"/>
              <p:cNvSpPr>
                <a:spLocks noChangeArrowheads="1"/>
              </p:cNvSpPr>
              <p:nvPr userDrawn="1"/>
            </p:nvSpPr>
            <p:spPr bwMode="auto">
              <a:xfrm>
                <a:off x="181" y="5824"/>
                <a:ext cx="113" cy="1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20" name="Oval 20"/>
              <p:cNvSpPr>
                <a:spLocks noChangeArrowheads="1"/>
              </p:cNvSpPr>
              <p:nvPr userDrawn="1"/>
            </p:nvSpPr>
            <p:spPr bwMode="auto">
              <a:xfrm>
                <a:off x="205" y="5680"/>
                <a:ext cx="63" cy="6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21" name="Oval 21"/>
              <p:cNvSpPr>
                <a:spLocks noChangeArrowheads="1"/>
              </p:cNvSpPr>
              <p:nvPr userDrawn="1"/>
            </p:nvSpPr>
            <p:spPr bwMode="auto">
              <a:xfrm>
                <a:off x="202" y="5509"/>
                <a:ext cx="70" cy="7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22" name="Oval 22"/>
              <p:cNvSpPr>
                <a:spLocks noChangeArrowheads="1"/>
              </p:cNvSpPr>
              <p:nvPr userDrawn="1"/>
            </p:nvSpPr>
            <p:spPr bwMode="auto">
              <a:xfrm>
                <a:off x="195" y="5335"/>
                <a:ext cx="85" cy="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23" name="Oval 23"/>
              <p:cNvSpPr>
                <a:spLocks noChangeArrowheads="1"/>
              </p:cNvSpPr>
              <p:nvPr userDrawn="1"/>
            </p:nvSpPr>
            <p:spPr bwMode="auto">
              <a:xfrm>
                <a:off x="200" y="5174"/>
                <a:ext cx="73" cy="7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24" name="Oval 24"/>
              <p:cNvSpPr>
                <a:spLocks noChangeArrowheads="1"/>
              </p:cNvSpPr>
              <p:nvPr userDrawn="1"/>
            </p:nvSpPr>
            <p:spPr bwMode="auto">
              <a:xfrm>
                <a:off x="213" y="5018"/>
                <a:ext cx="49" cy="4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25" name="Oval 25"/>
              <p:cNvSpPr>
                <a:spLocks noChangeArrowheads="1"/>
              </p:cNvSpPr>
              <p:nvPr userDrawn="1"/>
            </p:nvSpPr>
            <p:spPr bwMode="auto">
              <a:xfrm>
                <a:off x="221" y="4859"/>
                <a:ext cx="32" cy="3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26" name="Oval 26"/>
              <p:cNvSpPr>
                <a:spLocks noChangeArrowheads="1"/>
              </p:cNvSpPr>
              <p:nvPr userDrawn="1"/>
            </p:nvSpPr>
            <p:spPr bwMode="auto">
              <a:xfrm>
                <a:off x="219" y="4690"/>
                <a:ext cx="37" cy="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27" name="Oval 27"/>
              <p:cNvSpPr>
                <a:spLocks noChangeArrowheads="1"/>
              </p:cNvSpPr>
              <p:nvPr userDrawn="1"/>
            </p:nvSpPr>
            <p:spPr bwMode="auto">
              <a:xfrm>
                <a:off x="222" y="4525"/>
                <a:ext cx="30" cy="3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28" name="Oval 28"/>
              <p:cNvSpPr>
                <a:spLocks noChangeArrowheads="1"/>
              </p:cNvSpPr>
              <p:nvPr userDrawn="1"/>
            </p:nvSpPr>
            <p:spPr bwMode="auto">
              <a:xfrm>
                <a:off x="226" y="4362"/>
                <a:ext cx="23" cy="2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29" name="Oval 29"/>
              <p:cNvSpPr>
                <a:spLocks noChangeArrowheads="1"/>
              </p:cNvSpPr>
              <p:nvPr userDrawn="1"/>
            </p:nvSpPr>
            <p:spPr bwMode="auto">
              <a:xfrm>
                <a:off x="228" y="4197"/>
                <a:ext cx="19" cy="1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30" name="Oval 30"/>
              <p:cNvSpPr>
                <a:spLocks noChangeArrowheads="1"/>
              </p:cNvSpPr>
              <p:nvPr userDrawn="1"/>
            </p:nvSpPr>
            <p:spPr bwMode="auto">
              <a:xfrm>
                <a:off x="231" y="4032"/>
                <a:ext cx="13" cy="1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31" name="Oval 31"/>
              <p:cNvSpPr>
                <a:spLocks noChangeArrowheads="1"/>
              </p:cNvSpPr>
              <p:nvPr userDrawn="1"/>
            </p:nvSpPr>
            <p:spPr bwMode="auto">
              <a:xfrm>
                <a:off x="233" y="3868"/>
                <a:ext cx="8" cy="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32" name="Oval 32"/>
              <p:cNvSpPr>
                <a:spLocks noChangeArrowheads="1"/>
              </p:cNvSpPr>
              <p:nvPr userDrawn="1"/>
            </p:nvSpPr>
            <p:spPr bwMode="auto">
              <a:xfrm>
                <a:off x="236" y="3703"/>
                <a:ext cx="2" cy="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33" name="Oval 33"/>
              <p:cNvSpPr>
                <a:spLocks noChangeArrowheads="1"/>
              </p:cNvSpPr>
              <p:nvPr userDrawn="1"/>
            </p:nvSpPr>
            <p:spPr bwMode="auto">
              <a:xfrm>
                <a:off x="336" y="5811"/>
                <a:ext cx="136" cy="1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34" name="Oval 34"/>
              <p:cNvSpPr>
                <a:spLocks noChangeArrowheads="1"/>
              </p:cNvSpPr>
              <p:nvPr userDrawn="1"/>
            </p:nvSpPr>
            <p:spPr bwMode="auto">
              <a:xfrm>
                <a:off x="340" y="5648"/>
                <a:ext cx="129" cy="1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35" name="Oval 35"/>
              <p:cNvSpPr>
                <a:spLocks noChangeArrowheads="1"/>
              </p:cNvSpPr>
              <p:nvPr userDrawn="1"/>
            </p:nvSpPr>
            <p:spPr bwMode="auto">
              <a:xfrm>
                <a:off x="345" y="5486"/>
                <a:ext cx="119" cy="11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36" name="Oval 36"/>
              <p:cNvSpPr>
                <a:spLocks noChangeArrowheads="1"/>
              </p:cNvSpPr>
              <p:nvPr userDrawn="1"/>
            </p:nvSpPr>
            <p:spPr bwMode="auto">
              <a:xfrm>
                <a:off x="365" y="5339"/>
                <a:ext cx="79" cy="7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37" name="Oval 37"/>
              <p:cNvSpPr>
                <a:spLocks noChangeArrowheads="1"/>
              </p:cNvSpPr>
              <p:nvPr userDrawn="1"/>
            </p:nvSpPr>
            <p:spPr bwMode="auto">
              <a:xfrm>
                <a:off x="349" y="5154"/>
                <a:ext cx="112" cy="1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38" name="Oval 38"/>
              <p:cNvSpPr>
                <a:spLocks noChangeArrowheads="1"/>
              </p:cNvSpPr>
              <p:nvPr userDrawn="1"/>
            </p:nvSpPr>
            <p:spPr bwMode="auto">
              <a:xfrm>
                <a:off x="378" y="5017"/>
                <a:ext cx="54" cy="5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39" name="Oval 39"/>
              <p:cNvSpPr>
                <a:spLocks noChangeArrowheads="1"/>
              </p:cNvSpPr>
              <p:nvPr userDrawn="1"/>
            </p:nvSpPr>
            <p:spPr bwMode="auto">
              <a:xfrm>
                <a:off x="364" y="4835"/>
                <a:ext cx="81" cy="8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40" name="Oval 40"/>
              <p:cNvSpPr>
                <a:spLocks noChangeArrowheads="1"/>
              </p:cNvSpPr>
              <p:nvPr userDrawn="1"/>
            </p:nvSpPr>
            <p:spPr bwMode="auto">
              <a:xfrm>
                <a:off x="367" y="4670"/>
                <a:ext cx="75"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41" name="Oval 41"/>
              <p:cNvSpPr>
                <a:spLocks noChangeArrowheads="1"/>
              </p:cNvSpPr>
              <p:nvPr userDrawn="1"/>
            </p:nvSpPr>
            <p:spPr bwMode="auto">
              <a:xfrm>
                <a:off x="389" y="4525"/>
                <a:ext cx="31" cy="3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42" name="Oval 42"/>
              <p:cNvSpPr>
                <a:spLocks noChangeArrowheads="1"/>
              </p:cNvSpPr>
              <p:nvPr userDrawn="1"/>
            </p:nvSpPr>
            <p:spPr bwMode="auto">
              <a:xfrm>
                <a:off x="392" y="4362"/>
                <a:ext cx="25" cy="2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43" name="Oval 43"/>
              <p:cNvSpPr>
                <a:spLocks noChangeArrowheads="1"/>
              </p:cNvSpPr>
              <p:nvPr userDrawn="1"/>
            </p:nvSpPr>
            <p:spPr bwMode="auto">
              <a:xfrm>
                <a:off x="396" y="4198"/>
                <a:ext cx="17" cy="1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44" name="Oval 44"/>
              <p:cNvSpPr>
                <a:spLocks noChangeArrowheads="1"/>
              </p:cNvSpPr>
              <p:nvPr userDrawn="1"/>
            </p:nvSpPr>
            <p:spPr bwMode="auto">
              <a:xfrm>
                <a:off x="398" y="4033"/>
                <a:ext cx="13" cy="1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45" name="Oval 45"/>
              <p:cNvSpPr>
                <a:spLocks noChangeArrowheads="1"/>
              </p:cNvSpPr>
              <p:nvPr userDrawn="1"/>
            </p:nvSpPr>
            <p:spPr bwMode="auto">
              <a:xfrm>
                <a:off x="402" y="3868"/>
                <a:ext cx="6" cy="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46" name="Oval 46"/>
              <p:cNvSpPr>
                <a:spLocks noChangeArrowheads="1"/>
              </p:cNvSpPr>
              <p:nvPr userDrawn="1"/>
            </p:nvSpPr>
            <p:spPr bwMode="auto">
              <a:xfrm>
                <a:off x="512" y="5820"/>
                <a:ext cx="120" cy="12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47" name="Oval 47"/>
              <p:cNvSpPr>
                <a:spLocks noChangeArrowheads="1"/>
              </p:cNvSpPr>
              <p:nvPr userDrawn="1"/>
            </p:nvSpPr>
            <p:spPr bwMode="auto">
              <a:xfrm>
                <a:off x="525" y="5665"/>
                <a:ext cx="94" cy="9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48" name="Oval 48"/>
              <p:cNvSpPr>
                <a:spLocks noChangeArrowheads="1"/>
              </p:cNvSpPr>
              <p:nvPr userDrawn="1"/>
            </p:nvSpPr>
            <p:spPr bwMode="auto">
              <a:xfrm>
                <a:off x="505" y="5478"/>
                <a:ext cx="134" cy="13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49" name="Oval 49"/>
              <p:cNvSpPr>
                <a:spLocks noChangeArrowheads="1"/>
              </p:cNvSpPr>
              <p:nvPr userDrawn="1"/>
            </p:nvSpPr>
            <p:spPr bwMode="auto">
              <a:xfrm>
                <a:off x="498" y="5303"/>
                <a:ext cx="148" cy="14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50" name="Oval 50"/>
              <p:cNvSpPr>
                <a:spLocks noChangeArrowheads="1"/>
              </p:cNvSpPr>
              <p:nvPr userDrawn="1"/>
            </p:nvSpPr>
            <p:spPr bwMode="auto">
              <a:xfrm>
                <a:off x="505" y="5144"/>
                <a:ext cx="134" cy="13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51" name="Oval 51"/>
              <p:cNvSpPr>
                <a:spLocks noChangeArrowheads="1"/>
              </p:cNvSpPr>
              <p:nvPr userDrawn="1"/>
            </p:nvSpPr>
            <p:spPr bwMode="auto">
              <a:xfrm>
                <a:off x="537" y="5008"/>
                <a:ext cx="70" cy="7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52" name="Oval 52"/>
              <p:cNvSpPr>
                <a:spLocks noChangeArrowheads="1"/>
              </p:cNvSpPr>
              <p:nvPr userDrawn="1"/>
            </p:nvSpPr>
            <p:spPr bwMode="auto">
              <a:xfrm>
                <a:off x="528" y="4831"/>
                <a:ext cx="88" cy="8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53" name="Oval 53"/>
              <p:cNvSpPr>
                <a:spLocks noChangeArrowheads="1"/>
              </p:cNvSpPr>
              <p:nvPr userDrawn="1"/>
            </p:nvSpPr>
            <p:spPr bwMode="auto">
              <a:xfrm>
                <a:off x="534" y="4670"/>
                <a:ext cx="76"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54" name="Oval 54"/>
              <p:cNvSpPr>
                <a:spLocks noChangeArrowheads="1"/>
              </p:cNvSpPr>
              <p:nvPr userDrawn="1"/>
            </p:nvSpPr>
            <p:spPr bwMode="auto">
              <a:xfrm>
                <a:off x="532" y="4500"/>
                <a:ext cx="80" cy="8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55" name="Oval 55"/>
              <p:cNvSpPr>
                <a:spLocks noChangeArrowheads="1"/>
              </p:cNvSpPr>
              <p:nvPr userDrawn="1"/>
            </p:nvSpPr>
            <p:spPr bwMode="auto">
              <a:xfrm>
                <a:off x="546" y="4347"/>
                <a:ext cx="52" cy="5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56" name="Oval 56"/>
              <p:cNvSpPr>
                <a:spLocks noChangeArrowheads="1"/>
              </p:cNvSpPr>
              <p:nvPr userDrawn="1"/>
            </p:nvSpPr>
            <p:spPr bwMode="auto">
              <a:xfrm>
                <a:off x="563" y="4198"/>
                <a:ext cx="18" cy="1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57" name="Oval 57"/>
              <p:cNvSpPr>
                <a:spLocks noChangeArrowheads="1"/>
              </p:cNvSpPr>
              <p:nvPr userDrawn="1"/>
            </p:nvSpPr>
            <p:spPr bwMode="auto">
              <a:xfrm>
                <a:off x="566" y="4033"/>
                <a:ext cx="12" cy="1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58" name="Oval 58"/>
              <p:cNvSpPr>
                <a:spLocks noChangeArrowheads="1"/>
              </p:cNvSpPr>
              <p:nvPr userDrawn="1"/>
            </p:nvSpPr>
            <p:spPr bwMode="auto">
              <a:xfrm>
                <a:off x="568" y="3868"/>
                <a:ext cx="8" cy="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59" name="Oval 59"/>
              <p:cNvSpPr>
                <a:spLocks noChangeArrowheads="1"/>
              </p:cNvSpPr>
              <p:nvPr userDrawn="1"/>
            </p:nvSpPr>
            <p:spPr bwMode="auto">
              <a:xfrm>
                <a:off x="675" y="5648"/>
                <a:ext cx="129" cy="1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60" name="Oval 60"/>
              <p:cNvSpPr>
                <a:spLocks noChangeArrowheads="1"/>
              </p:cNvSpPr>
              <p:nvPr userDrawn="1"/>
            </p:nvSpPr>
            <p:spPr bwMode="auto">
              <a:xfrm>
                <a:off x="679" y="5484"/>
                <a:ext cx="121" cy="12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61" name="Oval 61"/>
              <p:cNvSpPr>
                <a:spLocks noChangeArrowheads="1"/>
              </p:cNvSpPr>
              <p:nvPr userDrawn="1"/>
            </p:nvSpPr>
            <p:spPr bwMode="auto">
              <a:xfrm>
                <a:off x="683" y="5320"/>
                <a:ext cx="113" cy="11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62" name="Oval 62"/>
              <p:cNvSpPr>
                <a:spLocks noChangeArrowheads="1"/>
              </p:cNvSpPr>
              <p:nvPr userDrawn="1"/>
            </p:nvSpPr>
            <p:spPr bwMode="auto">
              <a:xfrm>
                <a:off x="669" y="5140"/>
                <a:ext cx="141" cy="1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63" name="Oval 63"/>
              <p:cNvSpPr>
                <a:spLocks noChangeArrowheads="1"/>
              </p:cNvSpPr>
              <p:nvPr userDrawn="1"/>
            </p:nvSpPr>
            <p:spPr bwMode="auto">
              <a:xfrm>
                <a:off x="669" y="4973"/>
                <a:ext cx="141" cy="1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64" name="Oval 64"/>
              <p:cNvSpPr>
                <a:spLocks noChangeArrowheads="1"/>
              </p:cNvSpPr>
              <p:nvPr userDrawn="1"/>
            </p:nvSpPr>
            <p:spPr bwMode="auto">
              <a:xfrm>
                <a:off x="697" y="4833"/>
                <a:ext cx="85" cy="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65" name="Oval 65"/>
              <p:cNvSpPr>
                <a:spLocks noChangeArrowheads="1"/>
              </p:cNvSpPr>
              <p:nvPr userDrawn="1"/>
            </p:nvSpPr>
            <p:spPr bwMode="auto">
              <a:xfrm>
                <a:off x="706" y="4674"/>
                <a:ext cx="68" cy="6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66" name="Oval 66"/>
              <p:cNvSpPr>
                <a:spLocks noChangeArrowheads="1"/>
              </p:cNvSpPr>
              <p:nvPr userDrawn="1"/>
            </p:nvSpPr>
            <p:spPr bwMode="auto">
              <a:xfrm>
                <a:off x="714" y="4517"/>
                <a:ext cx="50" cy="4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67" name="Oval 67"/>
              <p:cNvSpPr>
                <a:spLocks noChangeArrowheads="1"/>
              </p:cNvSpPr>
              <p:nvPr userDrawn="1"/>
            </p:nvSpPr>
            <p:spPr bwMode="auto">
              <a:xfrm>
                <a:off x="718" y="4352"/>
                <a:ext cx="43" cy="4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68" name="Oval 68"/>
              <p:cNvSpPr>
                <a:spLocks noChangeArrowheads="1"/>
              </p:cNvSpPr>
              <p:nvPr userDrawn="1"/>
            </p:nvSpPr>
            <p:spPr bwMode="auto">
              <a:xfrm>
                <a:off x="733" y="4200"/>
                <a:ext cx="12" cy="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69" name="Oval 69"/>
              <p:cNvSpPr>
                <a:spLocks noChangeArrowheads="1"/>
              </p:cNvSpPr>
              <p:nvPr userDrawn="1"/>
            </p:nvSpPr>
            <p:spPr bwMode="auto">
              <a:xfrm>
                <a:off x="735" y="4034"/>
                <a:ext cx="10" cy="1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70" name="Oval 70"/>
              <p:cNvSpPr>
                <a:spLocks noChangeArrowheads="1"/>
              </p:cNvSpPr>
              <p:nvPr userDrawn="1"/>
            </p:nvSpPr>
            <p:spPr bwMode="auto">
              <a:xfrm>
                <a:off x="737" y="3869"/>
                <a:ext cx="4" cy="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71" name="Oval 71"/>
              <p:cNvSpPr>
                <a:spLocks noChangeArrowheads="1"/>
              </p:cNvSpPr>
              <p:nvPr userDrawn="1"/>
            </p:nvSpPr>
            <p:spPr bwMode="auto">
              <a:xfrm>
                <a:off x="852" y="5991"/>
                <a:ext cx="109" cy="11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72" name="Oval 72"/>
              <p:cNvSpPr>
                <a:spLocks noChangeArrowheads="1"/>
              </p:cNvSpPr>
              <p:nvPr userDrawn="1"/>
            </p:nvSpPr>
            <p:spPr bwMode="auto">
              <a:xfrm>
                <a:off x="843" y="5816"/>
                <a:ext cx="127" cy="1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73" name="Oval 73"/>
              <p:cNvSpPr>
                <a:spLocks noChangeArrowheads="1"/>
              </p:cNvSpPr>
              <p:nvPr userDrawn="1"/>
            </p:nvSpPr>
            <p:spPr bwMode="auto">
              <a:xfrm>
                <a:off x="845" y="5651"/>
                <a:ext cx="123" cy="12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74" name="Oval 74"/>
              <p:cNvSpPr>
                <a:spLocks noChangeArrowheads="1"/>
              </p:cNvSpPr>
              <p:nvPr userDrawn="1"/>
            </p:nvSpPr>
            <p:spPr bwMode="auto">
              <a:xfrm>
                <a:off x="835" y="5474"/>
                <a:ext cx="143" cy="14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75" name="Oval 75"/>
              <p:cNvSpPr>
                <a:spLocks noChangeArrowheads="1"/>
              </p:cNvSpPr>
              <p:nvPr userDrawn="1"/>
            </p:nvSpPr>
            <p:spPr bwMode="auto">
              <a:xfrm>
                <a:off x="869" y="5340"/>
                <a:ext cx="76" cy="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76" name="Oval 76"/>
              <p:cNvSpPr>
                <a:spLocks noChangeArrowheads="1"/>
              </p:cNvSpPr>
              <p:nvPr userDrawn="1"/>
            </p:nvSpPr>
            <p:spPr bwMode="auto">
              <a:xfrm>
                <a:off x="876" y="5179"/>
                <a:ext cx="63" cy="6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77" name="Oval 77"/>
              <p:cNvSpPr>
                <a:spLocks noChangeArrowheads="1"/>
              </p:cNvSpPr>
              <p:nvPr userDrawn="1"/>
            </p:nvSpPr>
            <p:spPr bwMode="auto">
              <a:xfrm>
                <a:off x="832" y="4968"/>
                <a:ext cx="151" cy="15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78" name="Oval 78"/>
              <p:cNvSpPr>
                <a:spLocks noChangeArrowheads="1"/>
              </p:cNvSpPr>
              <p:nvPr userDrawn="1"/>
            </p:nvSpPr>
            <p:spPr bwMode="auto">
              <a:xfrm>
                <a:off x="837" y="4805"/>
                <a:ext cx="141" cy="1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79" name="Oval 79"/>
              <p:cNvSpPr>
                <a:spLocks noChangeArrowheads="1"/>
              </p:cNvSpPr>
              <p:nvPr userDrawn="1"/>
            </p:nvSpPr>
            <p:spPr bwMode="auto">
              <a:xfrm>
                <a:off x="888" y="4689"/>
                <a:ext cx="38" cy="3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80" name="Oval 80"/>
              <p:cNvSpPr>
                <a:spLocks noChangeArrowheads="1"/>
              </p:cNvSpPr>
              <p:nvPr userDrawn="1"/>
            </p:nvSpPr>
            <p:spPr bwMode="auto">
              <a:xfrm>
                <a:off x="902" y="4537"/>
                <a:ext cx="9" cy="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81" name="Oval 81"/>
              <p:cNvSpPr>
                <a:spLocks noChangeArrowheads="1"/>
              </p:cNvSpPr>
              <p:nvPr userDrawn="1"/>
            </p:nvSpPr>
            <p:spPr bwMode="auto">
              <a:xfrm>
                <a:off x="898" y="4365"/>
                <a:ext cx="17" cy="1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82" name="Oval 82"/>
              <p:cNvSpPr>
                <a:spLocks noChangeArrowheads="1"/>
              </p:cNvSpPr>
              <p:nvPr userDrawn="1"/>
            </p:nvSpPr>
            <p:spPr bwMode="auto">
              <a:xfrm>
                <a:off x="898" y="4198"/>
                <a:ext cx="17" cy="1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83" name="Oval 83"/>
              <p:cNvSpPr>
                <a:spLocks noChangeArrowheads="1"/>
              </p:cNvSpPr>
              <p:nvPr userDrawn="1"/>
            </p:nvSpPr>
            <p:spPr bwMode="auto">
              <a:xfrm>
                <a:off x="896" y="4028"/>
                <a:ext cx="22" cy="2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84" name="Oval 84"/>
              <p:cNvSpPr>
                <a:spLocks noChangeArrowheads="1"/>
              </p:cNvSpPr>
              <p:nvPr userDrawn="1"/>
            </p:nvSpPr>
            <p:spPr bwMode="auto">
              <a:xfrm>
                <a:off x="901" y="3865"/>
                <a:ext cx="11" cy="1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85" name="Oval 85"/>
              <p:cNvSpPr>
                <a:spLocks noChangeArrowheads="1"/>
              </p:cNvSpPr>
              <p:nvPr userDrawn="1"/>
            </p:nvSpPr>
            <p:spPr bwMode="auto">
              <a:xfrm>
                <a:off x="1012" y="6319"/>
                <a:ext cx="124" cy="1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86" name="Oval 86"/>
              <p:cNvSpPr>
                <a:spLocks noChangeArrowheads="1"/>
              </p:cNvSpPr>
              <p:nvPr userDrawn="1"/>
            </p:nvSpPr>
            <p:spPr bwMode="auto">
              <a:xfrm>
                <a:off x="1012" y="6151"/>
                <a:ext cx="124" cy="1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87" name="Oval 87"/>
              <p:cNvSpPr>
                <a:spLocks noChangeArrowheads="1"/>
              </p:cNvSpPr>
              <p:nvPr userDrawn="1"/>
            </p:nvSpPr>
            <p:spPr bwMode="auto">
              <a:xfrm>
                <a:off x="1004" y="5978"/>
                <a:ext cx="140" cy="13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88" name="Oval 88"/>
              <p:cNvSpPr>
                <a:spLocks noChangeArrowheads="1"/>
              </p:cNvSpPr>
              <p:nvPr userDrawn="1"/>
            </p:nvSpPr>
            <p:spPr bwMode="auto">
              <a:xfrm>
                <a:off x="1005" y="5811"/>
                <a:ext cx="138" cy="13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89" name="Oval 89"/>
              <p:cNvSpPr>
                <a:spLocks noChangeArrowheads="1"/>
              </p:cNvSpPr>
              <p:nvPr userDrawn="1"/>
            </p:nvSpPr>
            <p:spPr bwMode="auto">
              <a:xfrm>
                <a:off x="1023" y="5661"/>
                <a:ext cx="102" cy="10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90" name="Oval 90"/>
              <p:cNvSpPr>
                <a:spLocks noChangeArrowheads="1"/>
              </p:cNvSpPr>
              <p:nvPr userDrawn="1"/>
            </p:nvSpPr>
            <p:spPr bwMode="auto">
              <a:xfrm>
                <a:off x="1017" y="5486"/>
                <a:ext cx="116" cy="11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91" name="Oval 91"/>
              <p:cNvSpPr>
                <a:spLocks noChangeArrowheads="1"/>
              </p:cNvSpPr>
              <p:nvPr userDrawn="1"/>
            </p:nvSpPr>
            <p:spPr bwMode="auto">
              <a:xfrm>
                <a:off x="1017" y="5320"/>
                <a:ext cx="114" cy="11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92" name="Oval 92"/>
              <p:cNvSpPr>
                <a:spLocks noChangeArrowheads="1"/>
              </p:cNvSpPr>
              <p:nvPr userDrawn="1"/>
            </p:nvSpPr>
            <p:spPr bwMode="auto">
              <a:xfrm>
                <a:off x="999" y="5135"/>
                <a:ext cx="151" cy="15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93" name="Oval 93"/>
              <p:cNvSpPr>
                <a:spLocks noChangeArrowheads="1"/>
              </p:cNvSpPr>
              <p:nvPr userDrawn="1"/>
            </p:nvSpPr>
            <p:spPr bwMode="auto">
              <a:xfrm>
                <a:off x="1013" y="4981"/>
                <a:ext cx="123" cy="12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94" name="Oval 94"/>
              <p:cNvSpPr>
                <a:spLocks noChangeArrowheads="1"/>
              </p:cNvSpPr>
              <p:nvPr userDrawn="1"/>
            </p:nvSpPr>
            <p:spPr bwMode="auto">
              <a:xfrm>
                <a:off x="1034" y="4835"/>
                <a:ext cx="81" cy="8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95" name="Oval 95"/>
              <p:cNvSpPr>
                <a:spLocks noChangeArrowheads="1"/>
              </p:cNvSpPr>
              <p:nvPr userDrawn="1"/>
            </p:nvSpPr>
            <p:spPr bwMode="auto">
              <a:xfrm>
                <a:off x="1044" y="4679"/>
                <a:ext cx="60"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96" name="Oval 96"/>
              <p:cNvSpPr>
                <a:spLocks noChangeArrowheads="1"/>
              </p:cNvSpPr>
              <p:nvPr userDrawn="1"/>
            </p:nvSpPr>
            <p:spPr bwMode="auto">
              <a:xfrm>
                <a:off x="1057" y="4524"/>
                <a:ext cx="34" cy="3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97" name="Oval 97"/>
              <p:cNvSpPr>
                <a:spLocks noChangeArrowheads="1"/>
              </p:cNvSpPr>
              <p:nvPr userDrawn="1"/>
            </p:nvSpPr>
            <p:spPr bwMode="auto">
              <a:xfrm>
                <a:off x="1068" y="4368"/>
                <a:ext cx="12" cy="1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98" name="Oval 98"/>
              <p:cNvSpPr>
                <a:spLocks noChangeArrowheads="1"/>
              </p:cNvSpPr>
              <p:nvPr userDrawn="1"/>
            </p:nvSpPr>
            <p:spPr bwMode="auto">
              <a:xfrm>
                <a:off x="1072" y="4205"/>
                <a:ext cx="4" cy="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99" name="Oval 99"/>
              <p:cNvSpPr>
                <a:spLocks noChangeArrowheads="1"/>
              </p:cNvSpPr>
              <p:nvPr userDrawn="1"/>
            </p:nvSpPr>
            <p:spPr bwMode="auto">
              <a:xfrm>
                <a:off x="1070" y="4034"/>
                <a:ext cx="8" cy="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00" name="Oval 100"/>
              <p:cNvSpPr>
                <a:spLocks noChangeArrowheads="1"/>
              </p:cNvSpPr>
              <p:nvPr userDrawn="1"/>
            </p:nvSpPr>
            <p:spPr bwMode="auto">
              <a:xfrm>
                <a:off x="1073" y="3870"/>
                <a:ext cx="2" cy="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01" name="Oval 101"/>
              <p:cNvSpPr>
                <a:spLocks noChangeArrowheads="1"/>
              </p:cNvSpPr>
              <p:nvPr userDrawn="1"/>
            </p:nvSpPr>
            <p:spPr bwMode="auto">
              <a:xfrm>
                <a:off x="1182" y="6321"/>
                <a:ext cx="119" cy="12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02" name="Oval 102"/>
              <p:cNvSpPr>
                <a:spLocks noChangeArrowheads="1"/>
              </p:cNvSpPr>
              <p:nvPr userDrawn="1"/>
            </p:nvSpPr>
            <p:spPr bwMode="auto">
              <a:xfrm>
                <a:off x="1182" y="6154"/>
                <a:ext cx="119" cy="12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03" name="Oval 103"/>
              <p:cNvSpPr>
                <a:spLocks noChangeArrowheads="1"/>
              </p:cNvSpPr>
              <p:nvPr userDrawn="1"/>
            </p:nvSpPr>
            <p:spPr bwMode="auto">
              <a:xfrm>
                <a:off x="1178" y="5983"/>
                <a:ext cx="127" cy="12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04" name="Oval 104"/>
              <p:cNvSpPr>
                <a:spLocks noChangeArrowheads="1"/>
              </p:cNvSpPr>
              <p:nvPr userDrawn="1"/>
            </p:nvSpPr>
            <p:spPr bwMode="auto">
              <a:xfrm>
                <a:off x="1175" y="5814"/>
                <a:ext cx="133" cy="13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05" name="Oval 105"/>
              <p:cNvSpPr>
                <a:spLocks noChangeArrowheads="1"/>
              </p:cNvSpPr>
              <p:nvPr userDrawn="1"/>
            </p:nvSpPr>
            <p:spPr bwMode="auto">
              <a:xfrm>
                <a:off x="1164" y="5634"/>
                <a:ext cx="155" cy="15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06" name="Oval 106"/>
              <p:cNvSpPr>
                <a:spLocks noChangeArrowheads="1"/>
              </p:cNvSpPr>
              <p:nvPr userDrawn="1"/>
            </p:nvSpPr>
            <p:spPr bwMode="auto">
              <a:xfrm>
                <a:off x="1165" y="5469"/>
                <a:ext cx="152" cy="15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07" name="Oval 107"/>
              <p:cNvSpPr>
                <a:spLocks noChangeArrowheads="1"/>
              </p:cNvSpPr>
              <p:nvPr userDrawn="1"/>
            </p:nvSpPr>
            <p:spPr bwMode="auto">
              <a:xfrm>
                <a:off x="1199" y="5335"/>
                <a:ext cx="85" cy="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08" name="Oval 108"/>
              <p:cNvSpPr>
                <a:spLocks noChangeArrowheads="1"/>
              </p:cNvSpPr>
              <p:nvPr userDrawn="1"/>
            </p:nvSpPr>
            <p:spPr bwMode="auto">
              <a:xfrm>
                <a:off x="1187" y="5155"/>
                <a:ext cx="109" cy="11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09" name="Oval 109"/>
              <p:cNvSpPr>
                <a:spLocks noChangeArrowheads="1"/>
              </p:cNvSpPr>
              <p:nvPr userDrawn="1"/>
            </p:nvSpPr>
            <p:spPr bwMode="auto">
              <a:xfrm>
                <a:off x="1188" y="4990"/>
                <a:ext cx="106" cy="10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10" name="Oval 110"/>
              <p:cNvSpPr>
                <a:spLocks noChangeArrowheads="1"/>
              </p:cNvSpPr>
              <p:nvPr userDrawn="1"/>
            </p:nvSpPr>
            <p:spPr bwMode="auto">
              <a:xfrm>
                <a:off x="1199" y="4834"/>
                <a:ext cx="85" cy="8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11" name="Oval 111"/>
              <p:cNvSpPr>
                <a:spLocks noChangeArrowheads="1"/>
              </p:cNvSpPr>
              <p:nvPr userDrawn="1"/>
            </p:nvSpPr>
            <p:spPr bwMode="auto">
              <a:xfrm>
                <a:off x="1228" y="4695"/>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12" name="Oval 112"/>
              <p:cNvSpPr>
                <a:spLocks noChangeArrowheads="1"/>
              </p:cNvSpPr>
              <p:nvPr userDrawn="1"/>
            </p:nvSpPr>
            <p:spPr bwMode="auto">
              <a:xfrm>
                <a:off x="1231" y="4529"/>
                <a:ext cx="21" cy="2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13" name="Oval 113"/>
              <p:cNvSpPr>
                <a:spLocks noChangeArrowheads="1"/>
              </p:cNvSpPr>
              <p:nvPr userDrawn="1"/>
            </p:nvSpPr>
            <p:spPr bwMode="auto">
              <a:xfrm>
                <a:off x="1236" y="4368"/>
                <a:ext cx="10" cy="1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14" name="Oval 114"/>
              <p:cNvSpPr>
                <a:spLocks noChangeArrowheads="1"/>
              </p:cNvSpPr>
              <p:nvPr userDrawn="1"/>
            </p:nvSpPr>
            <p:spPr bwMode="auto">
              <a:xfrm>
                <a:off x="1241" y="4205"/>
                <a:ext cx="1" cy="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15" name="Oval 115"/>
              <p:cNvSpPr>
                <a:spLocks noChangeArrowheads="1"/>
              </p:cNvSpPr>
              <p:nvPr userDrawn="1"/>
            </p:nvSpPr>
            <p:spPr bwMode="auto">
              <a:xfrm>
                <a:off x="1241" y="4038"/>
                <a:ext cx="1" cy="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16" name="Oval 116"/>
              <p:cNvSpPr>
                <a:spLocks noChangeArrowheads="1"/>
              </p:cNvSpPr>
              <p:nvPr userDrawn="1"/>
            </p:nvSpPr>
            <p:spPr bwMode="auto">
              <a:xfrm>
                <a:off x="1344" y="6318"/>
                <a:ext cx="129" cy="12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17" name="Oval 117"/>
              <p:cNvSpPr>
                <a:spLocks noChangeArrowheads="1"/>
              </p:cNvSpPr>
              <p:nvPr userDrawn="1"/>
            </p:nvSpPr>
            <p:spPr bwMode="auto">
              <a:xfrm>
                <a:off x="1344" y="6150"/>
                <a:ext cx="129" cy="1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18" name="Oval 118"/>
              <p:cNvSpPr>
                <a:spLocks noChangeArrowheads="1"/>
              </p:cNvSpPr>
              <p:nvPr userDrawn="1"/>
            </p:nvSpPr>
            <p:spPr bwMode="auto">
              <a:xfrm>
                <a:off x="1344" y="5981"/>
                <a:ext cx="130" cy="13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19" name="Oval 119"/>
              <p:cNvSpPr>
                <a:spLocks noChangeArrowheads="1"/>
              </p:cNvSpPr>
              <p:nvPr userDrawn="1"/>
            </p:nvSpPr>
            <p:spPr bwMode="auto">
              <a:xfrm>
                <a:off x="1341" y="5811"/>
                <a:ext cx="137" cy="13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20" name="Oval 120"/>
              <p:cNvSpPr>
                <a:spLocks noChangeArrowheads="1"/>
              </p:cNvSpPr>
              <p:nvPr userDrawn="1"/>
            </p:nvSpPr>
            <p:spPr bwMode="auto">
              <a:xfrm>
                <a:off x="1349" y="5653"/>
                <a:ext cx="119" cy="11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21" name="Oval 121"/>
              <p:cNvSpPr>
                <a:spLocks noChangeArrowheads="1"/>
              </p:cNvSpPr>
              <p:nvPr userDrawn="1"/>
            </p:nvSpPr>
            <p:spPr bwMode="auto">
              <a:xfrm>
                <a:off x="1351" y="5486"/>
                <a:ext cx="116" cy="11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22" name="Oval 122"/>
              <p:cNvSpPr>
                <a:spLocks noChangeArrowheads="1"/>
              </p:cNvSpPr>
              <p:nvPr userDrawn="1"/>
            </p:nvSpPr>
            <p:spPr bwMode="auto">
              <a:xfrm>
                <a:off x="1364" y="5333"/>
                <a:ext cx="90" cy="8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23" name="Oval 123"/>
              <p:cNvSpPr>
                <a:spLocks noChangeArrowheads="1"/>
              </p:cNvSpPr>
              <p:nvPr userDrawn="1"/>
            </p:nvSpPr>
            <p:spPr bwMode="auto">
              <a:xfrm>
                <a:off x="1361" y="5163"/>
                <a:ext cx="95" cy="9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24" name="Oval 124"/>
              <p:cNvSpPr>
                <a:spLocks noChangeArrowheads="1"/>
              </p:cNvSpPr>
              <p:nvPr userDrawn="1"/>
            </p:nvSpPr>
            <p:spPr bwMode="auto">
              <a:xfrm>
                <a:off x="1376" y="5010"/>
                <a:ext cx="65" cy="6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25" name="Oval 125"/>
              <p:cNvSpPr>
                <a:spLocks noChangeArrowheads="1"/>
              </p:cNvSpPr>
              <p:nvPr userDrawn="1"/>
            </p:nvSpPr>
            <p:spPr bwMode="auto">
              <a:xfrm>
                <a:off x="1377" y="4844"/>
                <a:ext cx="63" cy="6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26" name="Oval 126"/>
              <p:cNvSpPr>
                <a:spLocks noChangeArrowheads="1"/>
              </p:cNvSpPr>
              <p:nvPr userDrawn="1"/>
            </p:nvSpPr>
            <p:spPr bwMode="auto">
              <a:xfrm>
                <a:off x="1391" y="4690"/>
                <a:ext cx="36" cy="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27" name="Oval 127"/>
              <p:cNvSpPr>
                <a:spLocks noChangeArrowheads="1"/>
              </p:cNvSpPr>
              <p:nvPr userDrawn="1"/>
            </p:nvSpPr>
            <p:spPr bwMode="auto">
              <a:xfrm>
                <a:off x="1401" y="4533"/>
                <a:ext cx="16" cy="1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28" name="Oval 128"/>
              <p:cNvSpPr>
                <a:spLocks noChangeArrowheads="1"/>
              </p:cNvSpPr>
              <p:nvPr userDrawn="1"/>
            </p:nvSpPr>
            <p:spPr bwMode="auto">
              <a:xfrm>
                <a:off x="1405" y="4370"/>
                <a:ext cx="7" cy="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29" name="Oval 129"/>
              <p:cNvSpPr>
                <a:spLocks noChangeArrowheads="1"/>
              </p:cNvSpPr>
              <p:nvPr userDrawn="1"/>
            </p:nvSpPr>
            <p:spPr bwMode="auto">
              <a:xfrm>
                <a:off x="1409" y="4205"/>
                <a:ext cx="1" cy="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30" name="Oval 130"/>
              <p:cNvSpPr>
                <a:spLocks noChangeArrowheads="1"/>
              </p:cNvSpPr>
              <p:nvPr userDrawn="1"/>
            </p:nvSpPr>
            <p:spPr bwMode="auto">
              <a:xfrm>
                <a:off x="1506" y="6311"/>
                <a:ext cx="141" cy="1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31" name="Oval 131"/>
              <p:cNvSpPr>
                <a:spLocks noChangeArrowheads="1"/>
              </p:cNvSpPr>
              <p:nvPr userDrawn="1"/>
            </p:nvSpPr>
            <p:spPr bwMode="auto">
              <a:xfrm>
                <a:off x="1506" y="6144"/>
                <a:ext cx="141" cy="1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32" name="Oval 132"/>
              <p:cNvSpPr>
                <a:spLocks noChangeArrowheads="1"/>
              </p:cNvSpPr>
              <p:nvPr userDrawn="1"/>
            </p:nvSpPr>
            <p:spPr bwMode="auto">
              <a:xfrm>
                <a:off x="1506" y="5976"/>
                <a:ext cx="141" cy="1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33" name="Oval 133"/>
              <p:cNvSpPr>
                <a:spLocks noChangeArrowheads="1"/>
              </p:cNvSpPr>
              <p:nvPr userDrawn="1"/>
            </p:nvSpPr>
            <p:spPr bwMode="auto">
              <a:xfrm>
                <a:off x="1513" y="5816"/>
                <a:ext cx="127" cy="1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34" name="Oval 134"/>
              <p:cNvSpPr>
                <a:spLocks noChangeArrowheads="1"/>
              </p:cNvSpPr>
              <p:nvPr userDrawn="1"/>
            </p:nvSpPr>
            <p:spPr bwMode="auto">
              <a:xfrm>
                <a:off x="1535" y="5670"/>
                <a:ext cx="84" cy="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35" name="Oval 135"/>
              <p:cNvSpPr>
                <a:spLocks noChangeArrowheads="1"/>
              </p:cNvSpPr>
              <p:nvPr userDrawn="1"/>
            </p:nvSpPr>
            <p:spPr bwMode="auto">
              <a:xfrm>
                <a:off x="1541" y="5509"/>
                <a:ext cx="70" cy="7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36" name="Oval 136"/>
              <p:cNvSpPr>
                <a:spLocks noChangeArrowheads="1"/>
              </p:cNvSpPr>
              <p:nvPr userDrawn="1"/>
            </p:nvSpPr>
            <p:spPr bwMode="auto">
              <a:xfrm>
                <a:off x="1528" y="5330"/>
                <a:ext cx="96" cy="9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37" name="Oval 137"/>
              <p:cNvSpPr>
                <a:spLocks noChangeArrowheads="1"/>
              </p:cNvSpPr>
              <p:nvPr userDrawn="1"/>
            </p:nvSpPr>
            <p:spPr bwMode="auto">
              <a:xfrm>
                <a:off x="1528" y="5163"/>
                <a:ext cx="96" cy="9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38" name="Oval 138"/>
              <p:cNvSpPr>
                <a:spLocks noChangeArrowheads="1"/>
              </p:cNvSpPr>
              <p:nvPr userDrawn="1"/>
            </p:nvSpPr>
            <p:spPr bwMode="auto">
              <a:xfrm>
                <a:off x="1557" y="5023"/>
                <a:ext cx="39" cy="3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39" name="Oval 139"/>
              <p:cNvSpPr>
                <a:spLocks noChangeArrowheads="1"/>
              </p:cNvSpPr>
              <p:nvPr userDrawn="1"/>
            </p:nvSpPr>
            <p:spPr bwMode="auto">
              <a:xfrm>
                <a:off x="1565" y="4864"/>
                <a:ext cx="22" cy="2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40" name="Oval 140"/>
              <p:cNvSpPr>
                <a:spLocks noChangeArrowheads="1"/>
              </p:cNvSpPr>
              <p:nvPr userDrawn="1"/>
            </p:nvSpPr>
            <p:spPr bwMode="auto">
              <a:xfrm>
                <a:off x="1561" y="4693"/>
                <a:ext cx="30" cy="3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41" name="Oval 141"/>
              <p:cNvSpPr>
                <a:spLocks noChangeArrowheads="1"/>
              </p:cNvSpPr>
              <p:nvPr userDrawn="1"/>
            </p:nvSpPr>
            <p:spPr bwMode="auto">
              <a:xfrm>
                <a:off x="1574" y="4538"/>
                <a:ext cx="6" cy="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42" name="Oval 142"/>
              <p:cNvSpPr>
                <a:spLocks noChangeArrowheads="1"/>
              </p:cNvSpPr>
              <p:nvPr userDrawn="1"/>
            </p:nvSpPr>
            <p:spPr bwMode="auto">
              <a:xfrm>
                <a:off x="1575" y="4373"/>
                <a:ext cx="2" cy="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43" name="Oval 143"/>
              <p:cNvSpPr>
                <a:spLocks noChangeArrowheads="1"/>
              </p:cNvSpPr>
              <p:nvPr userDrawn="1"/>
            </p:nvSpPr>
            <p:spPr bwMode="auto">
              <a:xfrm>
                <a:off x="1575" y="4205"/>
                <a:ext cx="2" cy="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44" name="Oval 144"/>
              <p:cNvSpPr>
                <a:spLocks noChangeArrowheads="1"/>
              </p:cNvSpPr>
              <p:nvPr userDrawn="1"/>
            </p:nvSpPr>
            <p:spPr bwMode="auto">
              <a:xfrm>
                <a:off x="1683" y="6320"/>
                <a:ext cx="121" cy="12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45" name="Oval 145"/>
              <p:cNvSpPr>
                <a:spLocks noChangeArrowheads="1"/>
              </p:cNvSpPr>
              <p:nvPr userDrawn="1"/>
            </p:nvSpPr>
            <p:spPr bwMode="auto">
              <a:xfrm>
                <a:off x="1683" y="6154"/>
                <a:ext cx="121" cy="12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46" name="Oval 146"/>
              <p:cNvSpPr>
                <a:spLocks noChangeArrowheads="1"/>
              </p:cNvSpPr>
              <p:nvPr userDrawn="1"/>
            </p:nvSpPr>
            <p:spPr bwMode="auto">
              <a:xfrm>
                <a:off x="1676" y="5979"/>
                <a:ext cx="136" cy="1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47" name="Oval 147"/>
              <p:cNvSpPr>
                <a:spLocks noChangeArrowheads="1"/>
              </p:cNvSpPr>
              <p:nvPr userDrawn="1"/>
            </p:nvSpPr>
            <p:spPr bwMode="auto">
              <a:xfrm>
                <a:off x="1691" y="5826"/>
                <a:ext cx="106" cy="10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48" name="Oval 148"/>
              <p:cNvSpPr>
                <a:spLocks noChangeArrowheads="1"/>
              </p:cNvSpPr>
              <p:nvPr userDrawn="1"/>
            </p:nvSpPr>
            <p:spPr bwMode="auto">
              <a:xfrm>
                <a:off x="1686" y="5654"/>
                <a:ext cx="116" cy="11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49" name="Oval 149"/>
              <p:cNvSpPr>
                <a:spLocks noChangeArrowheads="1"/>
              </p:cNvSpPr>
              <p:nvPr userDrawn="1"/>
            </p:nvSpPr>
            <p:spPr bwMode="auto">
              <a:xfrm>
                <a:off x="1701" y="5503"/>
                <a:ext cx="86" cy="8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50" name="Oval 150"/>
              <p:cNvSpPr>
                <a:spLocks noChangeArrowheads="1"/>
              </p:cNvSpPr>
              <p:nvPr userDrawn="1"/>
            </p:nvSpPr>
            <p:spPr bwMode="auto">
              <a:xfrm>
                <a:off x="1720" y="5354"/>
                <a:ext cx="48" cy="4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51" name="Oval 151"/>
              <p:cNvSpPr>
                <a:spLocks noChangeArrowheads="1"/>
              </p:cNvSpPr>
              <p:nvPr userDrawn="1"/>
            </p:nvSpPr>
            <p:spPr bwMode="auto">
              <a:xfrm>
                <a:off x="1705" y="5172"/>
                <a:ext cx="78" cy="7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52" name="Oval 152"/>
              <p:cNvSpPr>
                <a:spLocks noChangeArrowheads="1"/>
              </p:cNvSpPr>
              <p:nvPr userDrawn="1"/>
            </p:nvSpPr>
            <p:spPr bwMode="auto">
              <a:xfrm>
                <a:off x="1717" y="5017"/>
                <a:ext cx="53" cy="5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53" name="Oval 153"/>
              <p:cNvSpPr>
                <a:spLocks noChangeArrowheads="1"/>
              </p:cNvSpPr>
              <p:nvPr userDrawn="1"/>
            </p:nvSpPr>
            <p:spPr bwMode="auto">
              <a:xfrm>
                <a:off x="1724" y="4857"/>
                <a:ext cx="39" cy="3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54" name="Oval 154"/>
              <p:cNvSpPr>
                <a:spLocks noChangeArrowheads="1"/>
              </p:cNvSpPr>
              <p:nvPr userDrawn="1"/>
            </p:nvSpPr>
            <p:spPr bwMode="auto">
              <a:xfrm>
                <a:off x="1735" y="4699"/>
                <a:ext cx="17" cy="1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55" name="Oval 155"/>
              <p:cNvSpPr>
                <a:spLocks noChangeArrowheads="1"/>
              </p:cNvSpPr>
              <p:nvPr userDrawn="1"/>
            </p:nvSpPr>
            <p:spPr bwMode="auto">
              <a:xfrm>
                <a:off x="1741" y="4538"/>
                <a:ext cx="5" cy="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56" name="Oval 156"/>
              <p:cNvSpPr>
                <a:spLocks noChangeArrowheads="1"/>
              </p:cNvSpPr>
              <p:nvPr userDrawn="1"/>
            </p:nvSpPr>
            <p:spPr bwMode="auto">
              <a:xfrm>
                <a:off x="1742" y="4205"/>
                <a:ext cx="3" cy="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57" name="Oval 157"/>
              <p:cNvSpPr>
                <a:spLocks noChangeArrowheads="1"/>
              </p:cNvSpPr>
              <p:nvPr userDrawn="1"/>
            </p:nvSpPr>
            <p:spPr bwMode="auto">
              <a:xfrm>
                <a:off x="1851" y="6321"/>
                <a:ext cx="119" cy="12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58" name="Oval 158"/>
              <p:cNvSpPr>
                <a:spLocks noChangeArrowheads="1"/>
              </p:cNvSpPr>
              <p:nvPr userDrawn="1"/>
            </p:nvSpPr>
            <p:spPr bwMode="auto">
              <a:xfrm>
                <a:off x="1851" y="6154"/>
                <a:ext cx="119" cy="12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59" name="Oval 159"/>
              <p:cNvSpPr>
                <a:spLocks noChangeArrowheads="1"/>
              </p:cNvSpPr>
              <p:nvPr userDrawn="1"/>
            </p:nvSpPr>
            <p:spPr bwMode="auto">
              <a:xfrm>
                <a:off x="1839" y="5975"/>
                <a:ext cx="144" cy="14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60" name="Oval 160"/>
              <p:cNvSpPr>
                <a:spLocks noChangeArrowheads="1"/>
              </p:cNvSpPr>
              <p:nvPr userDrawn="1"/>
            </p:nvSpPr>
            <p:spPr bwMode="auto">
              <a:xfrm>
                <a:off x="1865" y="5833"/>
                <a:ext cx="93" cy="9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61" name="Oval 161"/>
              <p:cNvSpPr>
                <a:spLocks noChangeArrowheads="1"/>
              </p:cNvSpPr>
              <p:nvPr userDrawn="1"/>
            </p:nvSpPr>
            <p:spPr bwMode="auto">
              <a:xfrm>
                <a:off x="1866" y="5668"/>
                <a:ext cx="89" cy="8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62" name="Oval 162"/>
              <p:cNvSpPr>
                <a:spLocks noChangeArrowheads="1"/>
              </p:cNvSpPr>
              <p:nvPr userDrawn="1"/>
            </p:nvSpPr>
            <p:spPr bwMode="auto">
              <a:xfrm>
                <a:off x="1863" y="5497"/>
                <a:ext cx="96" cy="9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63" name="Oval 163"/>
              <p:cNvSpPr>
                <a:spLocks noChangeArrowheads="1"/>
              </p:cNvSpPr>
              <p:nvPr userDrawn="1"/>
            </p:nvSpPr>
            <p:spPr bwMode="auto">
              <a:xfrm>
                <a:off x="1863" y="5330"/>
                <a:ext cx="96" cy="9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64" name="Oval 164"/>
              <p:cNvSpPr>
                <a:spLocks noChangeArrowheads="1"/>
              </p:cNvSpPr>
              <p:nvPr userDrawn="1"/>
            </p:nvSpPr>
            <p:spPr bwMode="auto">
              <a:xfrm>
                <a:off x="1852" y="5151"/>
                <a:ext cx="118" cy="11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65" name="Oval 165"/>
              <p:cNvSpPr>
                <a:spLocks noChangeArrowheads="1"/>
              </p:cNvSpPr>
              <p:nvPr userDrawn="1"/>
            </p:nvSpPr>
            <p:spPr bwMode="auto">
              <a:xfrm>
                <a:off x="1889" y="5022"/>
                <a:ext cx="44" cy="4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66" name="Oval 166"/>
              <p:cNvSpPr>
                <a:spLocks noChangeArrowheads="1"/>
              </p:cNvSpPr>
              <p:nvPr userDrawn="1"/>
            </p:nvSpPr>
            <p:spPr bwMode="auto">
              <a:xfrm>
                <a:off x="1892" y="4858"/>
                <a:ext cx="37" cy="3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67" name="Oval 167"/>
              <p:cNvSpPr>
                <a:spLocks noChangeArrowheads="1"/>
              </p:cNvSpPr>
              <p:nvPr userDrawn="1"/>
            </p:nvSpPr>
            <p:spPr bwMode="auto">
              <a:xfrm>
                <a:off x="1900" y="4697"/>
                <a:ext cx="23" cy="2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68" name="Oval 168"/>
              <p:cNvSpPr>
                <a:spLocks noChangeArrowheads="1"/>
              </p:cNvSpPr>
              <p:nvPr userDrawn="1"/>
            </p:nvSpPr>
            <p:spPr bwMode="auto">
              <a:xfrm>
                <a:off x="1906" y="4537"/>
                <a:ext cx="9" cy="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69" name="Oval 169"/>
              <p:cNvSpPr>
                <a:spLocks noChangeArrowheads="1"/>
              </p:cNvSpPr>
              <p:nvPr userDrawn="1"/>
            </p:nvSpPr>
            <p:spPr bwMode="auto">
              <a:xfrm>
                <a:off x="1909" y="4370"/>
                <a:ext cx="5" cy="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70" name="Oval 170"/>
              <p:cNvSpPr>
                <a:spLocks noChangeArrowheads="1"/>
              </p:cNvSpPr>
              <p:nvPr userDrawn="1"/>
            </p:nvSpPr>
            <p:spPr bwMode="auto">
              <a:xfrm>
                <a:off x="1910" y="4205"/>
                <a:ext cx="2" cy="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71" name="Oval 171"/>
              <p:cNvSpPr>
                <a:spLocks noChangeArrowheads="1"/>
              </p:cNvSpPr>
              <p:nvPr userDrawn="1"/>
            </p:nvSpPr>
            <p:spPr bwMode="auto">
              <a:xfrm>
                <a:off x="2026" y="6329"/>
                <a:ext cx="106" cy="10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72" name="Oval 172"/>
              <p:cNvSpPr>
                <a:spLocks noChangeArrowheads="1"/>
              </p:cNvSpPr>
              <p:nvPr userDrawn="1"/>
            </p:nvSpPr>
            <p:spPr bwMode="auto">
              <a:xfrm>
                <a:off x="2026" y="6162"/>
                <a:ext cx="106" cy="10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73" name="Oval 173"/>
              <p:cNvSpPr>
                <a:spLocks noChangeArrowheads="1"/>
              </p:cNvSpPr>
              <p:nvPr userDrawn="1"/>
            </p:nvSpPr>
            <p:spPr bwMode="auto">
              <a:xfrm>
                <a:off x="2016" y="5984"/>
                <a:ext cx="125" cy="1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74" name="Oval 174"/>
              <p:cNvSpPr>
                <a:spLocks noChangeArrowheads="1"/>
              </p:cNvSpPr>
              <p:nvPr userDrawn="1"/>
            </p:nvSpPr>
            <p:spPr bwMode="auto">
              <a:xfrm>
                <a:off x="2040" y="5840"/>
                <a:ext cx="78" cy="7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75" name="Oval 175"/>
              <p:cNvSpPr>
                <a:spLocks noChangeArrowheads="1"/>
              </p:cNvSpPr>
              <p:nvPr userDrawn="1"/>
            </p:nvSpPr>
            <p:spPr bwMode="auto">
              <a:xfrm>
                <a:off x="2038" y="5672"/>
                <a:ext cx="81" cy="8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76" name="Oval 176"/>
              <p:cNvSpPr>
                <a:spLocks noChangeArrowheads="1"/>
              </p:cNvSpPr>
              <p:nvPr userDrawn="1"/>
            </p:nvSpPr>
            <p:spPr bwMode="auto">
              <a:xfrm>
                <a:off x="2040" y="5507"/>
                <a:ext cx="77"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77" name="Oval 177"/>
              <p:cNvSpPr>
                <a:spLocks noChangeArrowheads="1"/>
              </p:cNvSpPr>
              <p:nvPr userDrawn="1"/>
            </p:nvSpPr>
            <p:spPr bwMode="auto">
              <a:xfrm>
                <a:off x="2049" y="5348"/>
                <a:ext cx="60"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78" name="Oval 178"/>
              <p:cNvSpPr>
                <a:spLocks noChangeArrowheads="1"/>
              </p:cNvSpPr>
              <p:nvPr userDrawn="1"/>
            </p:nvSpPr>
            <p:spPr bwMode="auto">
              <a:xfrm>
                <a:off x="2023" y="5155"/>
                <a:ext cx="110" cy="11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79" name="Oval 179"/>
              <p:cNvSpPr>
                <a:spLocks noChangeArrowheads="1"/>
              </p:cNvSpPr>
              <p:nvPr userDrawn="1"/>
            </p:nvSpPr>
            <p:spPr bwMode="auto">
              <a:xfrm>
                <a:off x="2033" y="4998"/>
                <a:ext cx="91" cy="9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80" name="Oval 180"/>
              <p:cNvSpPr>
                <a:spLocks noChangeArrowheads="1"/>
              </p:cNvSpPr>
              <p:nvPr userDrawn="1"/>
            </p:nvSpPr>
            <p:spPr bwMode="auto">
              <a:xfrm>
                <a:off x="2060" y="4858"/>
                <a:ext cx="36" cy="3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81" name="Oval 181"/>
              <p:cNvSpPr>
                <a:spLocks noChangeArrowheads="1"/>
              </p:cNvSpPr>
              <p:nvPr userDrawn="1"/>
            </p:nvSpPr>
            <p:spPr bwMode="auto">
              <a:xfrm>
                <a:off x="2067" y="4697"/>
                <a:ext cx="22" cy="2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82" name="Oval 182"/>
              <p:cNvSpPr>
                <a:spLocks noChangeArrowheads="1"/>
              </p:cNvSpPr>
              <p:nvPr userDrawn="1"/>
            </p:nvSpPr>
            <p:spPr bwMode="auto">
              <a:xfrm>
                <a:off x="2071" y="4533"/>
                <a:ext cx="15" cy="1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83" name="Oval 183"/>
              <p:cNvSpPr>
                <a:spLocks noChangeArrowheads="1"/>
              </p:cNvSpPr>
              <p:nvPr userDrawn="1"/>
            </p:nvSpPr>
            <p:spPr bwMode="auto">
              <a:xfrm>
                <a:off x="2074" y="4368"/>
                <a:ext cx="10" cy="1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84" name="Oval 184"/>
              <p:cNvSpPr>
                <a:spLocks noChangeArrowheads="1"/>
              </p:cNvSpPr>
              <p:nvPr userDrawn="1"/>
            </p:nvSpPr>
            <p:spPr bwMode="auto">
              <a:xfrm>
                <a:off x="2196" y="6332"/>
                <a:ext cx="99" cy="9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85" name="Oval 185"/>
              <p:cNvSpPr>
                <a:spLocks noChangeArrowheads="1"/>
              </p:cNvSpPr>
              <p:nvPr userDrawn="1"/>
            </p:nvSpPr>
            <p:spPr bwMode="auto">
              <a:xfrm>
                <a:off x="2196" y="6164"/>
                <a:ext cx="99" cy="1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86" name="Oval 186"/>
              <p:cNvSpPr>
                <a:spLocks noChangeArrowheads="1"/>
              </p:cNvSpPr>
              <p:nvPr userDrawn="1"/>
            </p:nvSpPr>
            <p:spPr bwMode="auto">
              <a:xfrm>
                <a:off x="2196" y="5998"/>
                <a:ext cx="99" cy="9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87" name="Oval 187"/>
              <p:cNvSpPr>
                <a:spLocks noChangeArrowheads="1"/>
              </p:cNvSpPr>
              <p:nvPr userDrawn="1"/>
            </p:nvSpPr>
            <p:spPr bwMode="auto">
              <a:xfrm>
                <a:off x="2207" y="5842"/>
                <a:ext cx="77" cy="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88" name="Oval 188"/>
              <p:cNvSpPr>
                <a:spLocks noChangeArrowheads="1"/>
              </p:cNvSpPr>
              <p:nvPr userDrawn="1"/>
            </p:nvSpPr>
            <p:spPr bwMode="auto">
              <a:xfrm>
                <a:off x="2207" y="5673"/>
                <a:ext cx="77" cy="7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89" name="Oval 189"/>
              <p:cNvSpPr>
                <a:spLocks noChangeArrowheads="1"/>
              </p:cNvSpPr>
              <p:nvPr userDrawn="1"/>
            </p:nvSpPr>
            <p:spPr bwMode="auto">
              <a:xfrm>
                <a:off x="2205" y="5504"/>
                <a:ext cx="82" cy="8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90" name="Oval 190"/>
              <p:cNvSpPr>
                <a:spLocks noChangeArrowheads="1"/>
              </p:cNvSpPr>
              <p:nvPr userDrawn="1"/>
            </p:nvSpPr>
            <p:spPr bwMode="auto">
              <a:xfrm>
                <a:off x="2231" y="5363"/>
                <a:ext cx="29"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91" name="Oval 191"/>
              <p:cNvSpPr>
                <a:spLocks noChangeArrowheads="1"/>
              </p:cNvSpPr>
              <p:nvPr userDrawn="1"/>
            </p:nvSpPr>
            <p:spPr bwMode="auto">
              <a:xfrm>
                <a:off x="2219" y="5183"/>
                <a:ext cx="54" cy="5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92" name="Oval 192"/>
              <p:cNvSpPr>
                <a:spLocks noChangeArrowheads="1"/>
              </p:cNvSpPr>
              <p:nvPr userDrawn="1"/>
            </p:nvSpPr>
            <p:spPr bwMode="auto">
              <a:xfrm>
                <a:off x="2207" y="5004"/>
                <a:ext cx="77" cy="7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93" name="Oval 193"/>
              <p:cNvSpPr>
                <a:spLocks noChangeArrowheads="1"/>
              </p:cNvSpPr>
              <p:nvPr userDrawn="1"/>
            </p:nvSpPr>
            <p:spPr bwMode="auto">
              <a:xfrm>
                <a:off x="2206" y="4835"/>
                <a:ext cx="79" cy="8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94" name="Oval 194"/>
              <p:cNvSpPr>
                <a:spLocks noChangeArrowheads="1"/>
              </p:cNvSpPr>
              <p:nvPr userDrawn="1"/>
            </p:nvSpPr>
            <p:spPr bwMode="auto">
              <a:xfrm>
                <a:off x="2222" y="4685"/>
                <a:ext cx="47" cy="4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95" name="Oval 195"/>
              <p:cNvSpPr>
                <a:spLocks noChangeArrowheads="1"/>
              </p:cNvSpPr>
              <p:nvPr userDrawn="1"/>
            </p:nvSpPr>
            <p:spPr bwMode="auto">
              <a:xfrm>
                <a:off x="2236" y="4532"/>
                <a:ext cx="18" cy="1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96" name="Oval 196"/>
              <p:cNvSpPr>
                <a:spLocks noChangeArrowheads="1"/>
              </p:cNvSpPr>
              <p:nvPr userDrawn="1"/>
            </p:nvSpPr>
            <p:spPr bwMode="auto">
              <a:xfrm>
                <a:off x="2240" y="4368"/>
                <a:ext cx="11" cy="1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97" name="Oval 197"/>
              <p:cNvSpPr>
                <a:spLocks noChangeArrowheads="1"/>
              </p:cNvSpPr>
              <p:nvPr userDrawn="1"/>
            </p:nvSpPr>
            <p:spPr bwMode="auto">
              <a:xfrm>
                <a:off x="2245" y="4205"/>
                <a:ext cx="1" cy="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98" name="Oval 198"/>
              <p:cNvSpPr>
                <a:spLocks noChangeArrowheads="1"/>
              </p:cNvSpPr>
              <p:nvPr userDrawn="1"/>
            </p:nvSpPr>
            <p:spPr bwMode="auto">
              <a:xfrm>
                <a:off x="2352" y="6320"/>
                <a:ext cx="122" cy="12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99" name="Oval 199"/>
              <p:cNvSpPr>
                <a:spLocks noChangeArrowheads="1"/>
              </p:cNvSpPr>
              <p:nvPr userDrawn="1"/>
            </p:nvSpPr>
            <p:spPr bwMode="auto">
              <a:xfrm>
                <a:off x="2352" y="6154"/>
                <a:ext cx="122" cy="12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00" name="Oval 200"/>
              <p:cNvSpPr>
                <a:spLocks noChangeArrowheads="1"/>
              </p:cNvSpPr>
              <p:nvPr userDrawn="1"/>
            </p:nvSpPr>
            <p:spPr bwMode="auto">
              <a:xfrm>
                <a:off x="2358" y="5991"/>
                <a:ext cx="110" cy="11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01" name="Oval 201"/>
              <p:cNvSpPr>
                <a:spLocks noChangeArrowheads="1"/>
              </p:cNvSpPr>
              <p:nvPr userDrawn="1"/>
            </p:nvSpPr>
            <p:spPr bwMode="auto">
              <a:xfrm>
                <a:off x="2381" y="5847"/>
                <a:ext cx="64" cy="6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02" name="Oval 202"/>
              <p:cNvSpPr>
                <a:spLocks noChangeArrowheads="1"/>
              </p:cNvSpPr>
              <p:nvPr userDrawn="1"/>
            </p:nvSpPr>
            <p:spPr bwMode="auto">
              <a:xfrm>
                <a:off x="2384" y="5683"/>
                <a:ext cx="58" cy="5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03" name="Oval 203"/>
              <p:cNvSpPr>
                <a:spLocks noChangeArrowheads="1"/>
              </p:cNvSpPr>
              <p:nvPr userDrawn="1"/>
            </p:nvSpPr>
            <p:spPr bwMode="auto">
              <a:xfrm>
                <a:off x="2371" y="5503"/>
                <a:ext cx="84" cy="8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04" name="Oval 204"/>
              <p:cNvSpPr>
                <a:spLocks noChangeArrowheads="1"/>
              </p:cNvSpPr>
              <p:nvPr userDrawn="1"/>
            </p:nvSpPr>
            <p:spPr bwMode="auto">
              <a:xfrm>
                <a:off x="2360" y="5325"/>
                <a:ext cx="106" cy="10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743" name="Group 406"/>
            <p:cNvGrpSpPr>
              <a:grpSpLocks/>
            </p:cNvGrpSpPr>
            <p:nvPr userDrawn="1"/>
          </p:nvGrpSpPr>
          <p:grpSpPr bwMode="auto">
            <a:xfrm>
              <a:off x="3765550" y="5876925"/>
              <a:ext cx="4156075" cy="4360862"/>
              <a:chOff x="2372" y="3702"/>
              <a:chExt cx="2618" cy="2747"/>
            </a:xfrm>
            <a:grpFill/>
          </p:grpSpPr>
          <p:sp>
            <p:nvSpPr>
              <p:cNvPr id="1805" name="Oval 206"/>
              <p:cNvSpPr>
                <a:spLocks noChangeArrowheads="1"/>
              </p:cNvSpPr>
              <p:nvPr userDrawn="1"/>
            </p:nvSpPr>
            <p:spPr bwMode="auto">
              <a:xfrm>
                <a:off x="2372" y="5170"/>
                <a:ext cx="81" cy="8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06" name="Oval 207"/>
              <p:cNvSpPr>
                <a:spLocks noChangeArrowheads="1"/>
              </p:cNvSpPr>
              <p:nvPr userDrawn="1"/>
            </p:nvSpPr>
            <p:spPr bwMode="auto">
              <a:xfrm>
                <a:off x="2379" y="5009"/>
                <a:ext cx="69" cy="6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07" name="Oval 208"/>
              <p:cNvSpPr>
                <a:spLocks noChangeArrowheads="1"/>
              </p:cNvSpPr>
              <p:nvPr userDrawn="1"/>
            </p:nvSpPr>
            <p:spPr bwMode="auto">
              <a:xfrm>
                <a:off x="2386" y="4849"/>
                <a:ext cx="53" cy="5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08" name="Oval 209"/>
              <p:cNvSpPr>
                <a:spLocks noChangeArrowheads="1"/>
              </p:cNvSpPr>
              <p:nvPr userDrawn="1"/>
            </p:nvSpPr>
            <p:spPr bwMode="auto">
              <a:xfrm>
                <a:off x="2381" y="4675"/>
                <a:ext cx="64" cy="6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09" name="Oval 210"/>
              <p:cNvSpPr>
                <a:spLocks noChangeArrowheads="1"/>
              </p:cNvSpPr>
              <p:nvPr userDrawn="1"/>
            </p:nvSpPr>
            <p:spPr bwMode="auto">
              <a:xfrm>
                <a:off x="2384" y="4513"/>
                <a:ext cx="58" cy="5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10" name="Oval 211"/>
              <p:cNvSpPr>
                <a:spLocks noChangeArrowheads="1"/>
              </p:cNvSpPr>
              <p:nvPr userDrawn="1"/>
            </p:nvSpPr>
            <p:spPr bwMode="auto">
              <a:xfrm>
                <a:off x="2399" y="4359"/>
                <a:ext cx="28"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11" name="Oval 212"/>
              <p:cNvSpPr>
                <a:spLocks noChangeArrowheads="1"/>
              </p:cNvSpPr>
              <p:nvPr userDrawn="1"/>
            </p:nvSpPr>
            <p:spPr bwMode="auto">
              <a:xfrm>
                <a:off x="2527" y="6329"/>
                <a:ext cx="106" cy="10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12" name="Oval 213"/>
              <p:cNvSpPr>
                <a:spLocks noChangeArrowheads="1"/>
              </p:cNvSpPr>
              <p:nvPr userDrawn="1"/>
            </p:nvSpPr>
            <p:spPr bwMode="auto">
              <a:xfrm>
                <a:off x="2527" y="6162"/>
                <a:ext cx="106" cy="10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13" name="Oval 214"/>
              <p:cNvSpPr>
                <a:spLocks noChangeArrowheads="1"/>
              </p:cNvSpPr>
              <p:nvPr userDrawn="1"/>
            </p:nvSpPr>
            <p:spPr bwMode="auto">
              <a:xfrm>
                <a:off x="2531" y="5998"/>
                <a:ext cx="98" cy="9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14" name="Oval 215"/>
              <p:cNvSpPr>
                <a:spLocks noChangeArrowheads="1"/>
              </p:cNvSpPr>
              <p:nvPr userDrawn="1"/>
            </p:nvSpPr>
            <p:spPr bwMode="auto">
              <a:xfrm>
                <a:off x="2539" y="5838"/>
                <a:ext cx="84" cy="8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15" name="Oval 216"/>
              <p:cNvSpPr>
                <a:spLocks noChangeArrowheads="1"/>
              </p:cNvSpPr>
              <p:nvPr userDrawn="1"/>
            </p:nvSpPr>
            <p:spPr bwMode="auto">
              <a:xfrm>
                <a:off x="2551" y="5683"/>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16" name="Oval 217"/>
              <p:cNvSpPr>
                <a:spLocks noChangeArrowheads="1"/>
              </p:cNvSpPr>
              <p:nvPr userDrawn="1"/>
            </p:nvSpPr>
            <p:spPr bwMode="auto">
              <a:xfrm>
                <a:off x="2554" y="5518"/>
                <a:ext cx="54" cy="5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17" name="Oval 218"/>
              <p:cNvSpPr>
                <a:spLocks noChangeArrowheads="1"/>
              </p:cNvSpPr>
              <p:nvPr userDrawn="1"/>
            </p:nvSpPr>
            <p:spPr bwMode="auto">
              <a:xfrm>
                <a:off x="2542" y="5339"/>
                <a:ext cx="76"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18" name="Oval 219"/>
              <p:cNvSpPr>
                <a:spLocks noChangeArrowheads="1"/>
              </p:cNvSpPr>
              <p:nvPr userDrawn="1"/>
            </p:nvSpPr>
            <p:spPr bwMode="auto">
              <a:xfrm>
                <a:off x="2535" y="5165"/>
                <a:ext cx="91" cy="9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19" name="Oval 220"/>
              <p:cNvSpPr>
                <a:spLocks noChangeArrowheads="1"/>
              </p:cNvSpPr>
              <p:nvPr userDrawn="1"/>
            </p:nvSpPr>
            <p:spPr bwMode="auto">
              <a:xfrm>
                <a:off x="2540" y="5003"/>
                <a:ext cx="81" cy="8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20" name="Oval 221"/>
              <p:cNvSpPr>
                <a:spLocks noChangeArrowheads="1"/>
              </p:cNvSpPr>
              <p:nvPr userDrawn="1"/>
            </p:nvSpPr>
            <p:spPr bwMode="auto">
              <a:xfrm>
                <a:off x="2561" y="4857"/>
                <a:ext cx="39" cy="3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21" name="Oval 222"/>
              <p:cNvSpPr>
                <a:spLocks noChangeArrowheads="1"/>
              </p:cNvSpPr>
              <p:nvPr userDrawn="1"/>
            </p:nvSpPr>
            <p:spPr bwMode="auto">
              <a:xfrm>
                <a:off x="2547" y="4675"/>
                <a:ext cx="66" cy="6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22" name="Oval 223"/>
              <p:cNvSpPr>
                <a:spLocks noChangeArrowheads="1"/>
              </p:cNvSpPr>
              <p:nvPr userDrawn="1"/>
            </p:nvSpPr>
            <p:spPr bwMode="auto">
              <a:xfrm>
                <a:off x="2556" y="4517"/>
                <a:ext cx="49" cy="4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23" name="Oval 224"/>
              <p:cNvSpPr>
                <a:spLocks noChangeArrowheads="1"/>
              </p:cNvSpPr>
              <p:nvPr userDrawn="1"/>
            </p:nvSpPr>
            <p:spPr bwMode="auto">
              <a:xfrm>
                <a:off x="2558" y="4350"/>
                <a:ext cx="45" cy="4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24" name="Oval 225"/>
              <p:cNvSpPr>
                <a:spLocks noChangeArrowheads="1"/>
              </p:cNvSpPr>
              <p:nvPr userDrawn="1"/>
            </p:nvSpPr>
            <p:spPr bwMode="auto">
              <a:xfrm>
                <a:off x="2579" y="4205"/>
                <a:ext cx="2" cy="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25" name="Oval 226"/>
              <p:cNvSpPr>
                <a:spLocks noChangeArrowheads="1"/>
              </p:cNvSpPr>
              <p:nvPr userDrawn="1"/>
            </p:nvSpPr>
            <p:spPr bwMode="auto">
              <a:xfrm>
                <a:off x="2691" y="6325"/>
                <a:ext cx="113" cy="1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26" name="Oval 227"/>
              <p:cNvSpPr>
                <a:spLocks noChangeArrowheads="1"/>
              </p:cNvSpPr>
              <p:nvPr userDrawn="1"/>
            </p:nvSpPr>
            <p:spPr bwMode="auto">
              <a:xfrm>
                <a:off x="2691" y="6158"/>
                <a:ext cx="113" cy="1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27" name="Oval 228"/>
              <p:cNvSpPr>
                <a:spLocks noChangeArrowheads="1"/>
              </p:cNvSpPr>
              <p:nvPr userDrawn="1"/>
            </p:nvSpPr>
            <p:spPr bwMode="auto">
              <a:xfrm>
                <a:off x="2696" y="5995"/>
                <a:ext cx="103" cy="10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28" name="Oval 229"/>
              <p:cNvSpPr>
                <a:spLocks noChangeArrowheads="1"/>
              </p:cNvSpPr>
              <p:nvPr userDrawn="1"/>
            </p:nvSpPr>
            <p:spPr bwMode="auto">
              <a:xfrm>
                <a:off x="2718" y="5850"/>
                <a:ext cx="60"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29" name="Oval 230"/>
              <p:cNvSpPr>
                <a:spLocks noChangeArrowheads="1"/>
              </p:cNvSpPr>
              <p:nvPr userDrawn="1"/>
            </p:nvSpPr>
            <p:spPr bwMode="auto">
              <a:xfrm>
                <a:off x="2714" y="5678"/>
                <a:ext cx="68" cy="6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30" name="Oval 231"/>
              <p:cNvSpPr>
                <a:spLocks noChangeArrowheads="1"/>
              </p:cNvSpPr>
              <p:nvPr userDrawn="1"/>
            </p:nvSpPr>
            <p:spPr bwMode="auto">
              <a:xfrm>
                <a:off x="2715" y="5512"/>
                <a:ext cx="66" cy="6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31" name="Oval 232"/>
              <p:cNvSpPr>
                <a:spLocks noChangeArrowheads="1"/>
              </p:cNvSpPr>
              <p:nvPr userDrawn="1"/>
            </p:nvSpPr>
            <p:spPr bwMode="auto">
              <a:xfrm>
                <a:off x="2702" y="5332"/>
                <a:ext cx="91" cy="9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32" name="Oval 233"/>
              <p:cNvSpPr>
                <a:spLocks noChangeArrowheads="1"/>
              </p:cNvSpPr>
              <p:nvPr userDrawn="1"/>
            </p:nvSpPr>
            <p:spPr bwMode="auto">
              <a:xfrm>
                <a:off x="2719" y="5182"/>
                <a:ext cx="58" cy="5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33" name="Oval 234"/>
              <p:cNvSpPr>
                <a:spLocks noChangeArrowheads="1"/>
              </p:cNvSpPr>
              <p:nvPr userDrawn="1"/>
            </p:nvSpPr>
            <p:spPr bwMode="auto">
              <a:xfrm>
                <a:off x="2710" y="5005"/>
                <a:ext cx="76"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34" name="Oval 235"/>
              <p:cNvSpPr>
                <a:spLocks noChangeArrowheads="1"/>
              </p:cNvSpPr>
              <p:nvPr userDrawn="1"/>
            </p:nvSpPr>
            <p:spPr bwMode="auto">
              <a:xfrm>
                <a:off x="2714" y="4842"/>
                <a:ext cx="68" cy="6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35" name="Oval 236"/>
              <p:cNvSpPr>
                <a:spLocks noChangeArrowheads="1"/>
              </p:cNvSpPr>
              <p:nvPr userDrawn="1"/>
            </p:nvSpPr>
            <p:spPr bwMode="auto">
              <a:xfrm>
                <a:off x="2726" y="4687"/>
                <a:ext cx="43" cy="4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36" name="Oval 237"/>
              <p:cNvSpPr>
                <a:spLocks noChangeArrowheads="1"/>
              </p:cNvSpPr>
              <p:nvPr userDrawn="1"/>
            </p:nvSpPr>
            <p:spPr bwMode="auto">
              <a:xfrm>
                <a:off x="2743" y="4537"/>
                <a:ext cx="10" cy="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37" name="Oval 238"/>
              <p:cNvSpPr>
                <a:spLocks noChangeArrowheads="1"/>
              </p:cNvSpPr>
              <p:nvPr userDrawn="1"/>
            </p:nvSpPr>
            <p:spPr bwMode="auto">
              <a:xfrm>
                <a:off x="2736" y="4362"/>
                <a:ext cx="23" cy="2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38" name="Oval 239"/>
              <p:cNvSpPr>
                <a:spLocks noChangeArrowheads="1"/>
              </p:cNvSpPr>
              <p:nvPr userDrawn="1"/>
            </p:nvSpPr>
            <p:spPr bwMode="auto">
              <a:xfrm>
                <a:off x="2747" y="4205"/>
                <a:ext cx="2" cy="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39" name="Oval 240"/>
              <p:cNvSpPr>
                <a:spLocks noChangeArrowheads="1"/>
              </p:cNvSpPr>
              <p:nvPr userDrawn="1"/>
            </p:nvSpPr>
            <p:spPr bwMode="auto">
              <a:xfrm>
                <a:off x="2847" y="6314"/>
                <a:ext cx="136" cy="13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40" name="Oval 241"/>
              <p:cNvSpPr>
                <a:spLocks noChangeArrowheads="1"/>
              </p:cNvSpPr>
              <p:nvPr userDrawn="1"/>
            </p:nvSpPr>
            <p:spPr bwMode="auto">
              <a:xfrm>
                <a:off x="2847" y="6146"/>
                <a:ext cx="136" cy="1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41" name="Oval 242"/>
              <p:cNvSpPr>
                <a:spLocks noChangeArrowheads="1"/>
              </p:cNvSpPr>
              <p:nvPr userDrawn="1"/>
            </p:nvSpPr>
            <p:spPr bwMode="auto">
              <a:xfrm>
                <a:off x="2855" y="5986"/>
                <a:ext cx="121" cy="12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42" name="Oval 243"/>
              <p:cNvSpPr>
                <a:spLocks noChangeArrowheads="1"/>
              </p:cNvSpPr>
              <p:nvPr userDrawn="1"/>
            </p:nvSpPr>
            <p:spPr bwMode="auto">
              <a:xfrm>
                <a:off x="2879" y="5843"/>
                <a:ext cx="73" cy="7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43" name="Oval 244"/>
              <p:cNvSpPr>
                <a:spLocks noChangeArrowheads="1"/>
              </p:cNvSpPr>
              <p:nvPr userDrawn="1"/>
            </p:nvSpPr>
            <p:spPr bwMode="auto">
              <a:xfrm>
                <a:off x="2885" y="5683"/>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44" name="Oval 245"/>
              <p:cNvSpPr>
                <a:spLocks noChangeArrowheads="1"/>
              </p:cNvSpPr>
              <p:nvPr userDrawn="1"/>
            </p:nvSpPr>
            <p:spPr bwMode="auto">
              <a:xfrm>
                <a:off x="2888" y="5517"/>
                <a:ext cx="55" cy="5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45" name="Oval 246"/>
              <p:cNvSpPr>
                <a:spLocks noChangeArrowheads="1"/>
              </p:cNvSpPr>
              <p:nvPr userDrawn="1"/>
            </p:nvSpPr>
            <p:spPr bwMode="auto">
              <a:xfrm>
                <a:off x="2870" y="5332"/>
                <a:ext cx="91" cy="9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46" name="Oval 247"/>
              <p:cNvSpPr>
                <a:spLocks noChangeArrowheads="1"/>
              </p:cNvSpPr>
              <p:nvPr userDrawn="1"/>
            </p:nvSpPr>
            <p:spPr bwMode="auto">
              <a:xfrm>
                <a:off x="2869" y="5164"/>
                <a:ext cx="92" cy="9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47" name="Oval 248"/>
              <p:cNvSpPr>
                <a:spLocks noChangeArrowheads="1"/>
              </p:cNvSpPr>
              <p:nvPr userDrawn="1"/>
            </p:nvSpPr>
            <p:spPr bwMode="auto">
              <a:xfrm>
                <a:off x="2891" y="5019"/>
                <a:ext cx="47" cy="4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48" name="Oval 249"/>
              <p:cNvSpPr>
                <a:spLocks noChangeArrowheads="1"/>
              </p:cNvSpPr>
              <p:nvPr userDrawn="1"/>
            </p:nvSpPr>
            <p:spPr bwMode="auto">
              <a:xfrm>
                <a:off x="2895" y="4855"/>
                <a:ext cx="40" cy="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49" name="Oval 250"/>
              <p:cNvSpPr>
                <a:spLocks noChangeArrowheads="1"/>
              </p:cNvSpPr>
              <p:nvPr userDrawn="1"/>
            </p:nvSpPr>
            <p:spPr bwMode="auto">
              <a:xfrm>
                <a:off x="2889" y="4682"/>
                <a:ext cx="53" cy="5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50" name="Oval 251"/>
              <p:cNvSpPr>
                <a:spLocks noChangeArrowheads="1"/>
              </p:cNvSpPr>
              <p:nvPr userDrawn="1"/>
            </p:nvSpPr>
            <p:spPr bwMode="auto">
              <a:xfrm>
                <a:off x="2908" y="4533"/>
                <a:ext cx="15" cy="1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51" name="Oval 252"/>
              <p:cNvSpPr>
                <a:spLocks noChangeArrowheads="1"/>
              </p:cNvSpPr>
              <p:nvPr userDrawn="1"/>
            </p:nvSpPr>
            <p:spPr bwMode="auto">
              <a:xfrm>
                <a:off x="2910" y="4368"/>
                <a:ext cx="10" cy="1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52" name="Oval 253"/>
              <p:cNvSpPr>
                <a:spLocks noChangeArrowheads="1"/>
              </p:cNvSpPr>
              <p:nvPr userDrawn="1"/>
            </p:nvSpPr>
            <p:spPr bwMode="auto">
              <a:xfrm>
                <a:off x="3025" y="6324"/>
                <a:ext cx="115" cy="11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53" name="Oval 254"/>
              <p:cNvSpPr>
                <a:spLocks noChangeArrowheads="1"/>
              </p:cNvSpPr>
              <p:nvPr userDrawn="1"/>
            </p:nvSpPr>
            <p:spPr bwMode="auto">
              <a:xfrm>
                <a:off x="3025" y="6156"/>
                <a:ext cx="115" cy="11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54" name="Oval 255"/>
              <p:cNvSpPr>
                <a:spLocks noChangeArrowheads="1"/>
              </p:cNvSpPr>
              <p:nvPr userDrawn="1"/>
            </p:nvSpPr>
            <p:spPr bwMode="auto">
              <a:xfrm>
                <a:off x="3025" y="5990"/>
                <a:ext cx="115" cy="11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55" name="Oval 256"/>
              <p:cNvSpPr>
                <a:spLocks noChangeArrowheads="1"/>
              </p:cNvSpPr>
              <p:nvPr userDrawn="1"/>
            </p:nvSpPr>
            <p:spPr bwMode="auto">
              <a:xfrm>
                <a:off x="3030" y="5826"/>
                <a:ext cx="106" cy="10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56" name="Oval 257"/>
              <p:cNvSpPr>
                <a:spLocks noChangeArrowheads="1"/>
              </p:cNvSpPr>
              <p:nvPr userDrawn="1"/>
            </p:nvSpPr>
            <p:spPr bwMode="auto">
              <a:xfrm>
                <a:off x="3045" y="5674"/>
                <a:ext cx="76"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57" name="Oval 258"/>
              <p:cNvSpPr>
                <a:spLocks noChangeArrowheads="1"/>
              </p:cNvSpPr>
              <p:nvPr userDrawn="1"/>
            </p:nvSpPr>
            <p:spPr bwMode="auto">
              <a:xfrm>
                <a:off x="3061" y="5523"/>
                <a:ext cx="43" cy="4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58" name="Oval 259"/>
              <p:cNvSpPr>
                <a:spLocks noChangeArrowheads="1"/>
              </p:cNvSpPr>
              <p:nvPr userDrawn="1"/>
            </p:nvSpPr>
            <p:spPr bwMode="auto">
              <a:xfrm>
                <a:off x="3055" y="5349"/>
                <a:ext cx="56" cy="5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59" name="Oval 260"/>
              <p:cNvSpPr>
                <a:spLocks noChangeArrowheads="1"/>
              </p:cNvSpPr>
              <p:nvPr userDrawn="1"/>
            </p:nvSpPr>
            <p:spPr bwMode="auto">
              <a:xfrm>
                <a:off x="3043" y="5170"/>
                <a:ext cx="80" cy="8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60" name="Oval 261"/>
              <p:cNvSpPr>
                <a:spLocks noChangeArrowheads="1"/>
              </p:cNvSpPr>
              <p:nvPr userDrawn="1"/>
            </p:nvSpPr>
            <p:spPr bwMode="auto">
              <a:xfrm>
                <a:off x="3053" y="5013"/>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61" name="Oval 262"/>
              <p:cNvSpPr>
                <a:spLocks noChangeArrowheads="1"/>
              </p:cNvSpPr>
              <p:nvPr userDrawn="1"/>
            </p:nvSpPr>
            <p:spPr bwMode="auto">
              <a:xfrm>
                <a:off x="3065" y="4859"/>
                <a:ext cx="34" cy="3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62" name="Oval 263"/>
              <p:cNvSpPr>
                <a:spLocks noChangeArrowheads="1"/>
              </p:cNvSpPr>
              <p:nvPr userDrawn="1"/>
            </p:nvSpPr>
            <p:spPr bwMode="auto">
              <a:xfrm>
                <a:off x="3070" y="4697"/>
                <a:ext cx="24" cy="2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63" name="Oval 264"/>
              <p:cNvSpPr>
                <a:spLocks noChangeArrowheads="1"/>
              </p:cNvSpPr>
              <p:nvPr userDrawn="1"/>
            </p:nvSpPr>
            <p:spPr bwMode="auto">
              <a:xfrm>
                <a:off x="3075" y="4533"/>
                <a:ext cx="15" cy="1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64" name="Oval 265"/>
              <p:cNvSpPr>
                <a:spLocks noChangeArrowheads="1"/>
              </p:cNvSpPr>
              <p:nvPr userDrawn="1"/>
            </p:nvSpPr>
            <p:spPr bwMode="auto">
              <a:xfrm>
                <a:off x="3078" y="4369"/>
                <a:ext cx="9" cy="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65" name="Oval 266"/>
              <p:cNvSpPr>
                <a:spLocks noChangeArrowheads="1"/>
              </p:cNvSpPr>
              <p:nvPr userDrawn="1"/>
            </p:nvSpPr>
            <p:spPr bwMode="auto">
              <a:xfrm>
                <a:off x="3199" y="5995"/>
                <a:ext cx="102" cy="10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66" name="Oval 267"/>
              <p:cNvSpPr>
                <a:spLocks noChangeArrowheads="1"/>
              </p:cNvSpPr>
              <p:nvPr userDrawn="1"/>
            </p:nvSpPr>
            <p:spPr bwMode="auto">
              <a:xfrm>
                <a:off x="3186" y="5815"/>
                <a:ext cx="127" cy="1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67" name="Oval 268"/>
              <p:cNvSpPr>
                <a:spLocks noChangeArrowheads="1"/>
              </p:cNvSpPr>
              <p:nvPr userDrawn="1"/>
            </p:nvSpPr>
            <p:spPr bwMode="auto">
              <a:xfrm>
                <a:off x="3210" y="5673"/>
                <a:ext cx="79" cy="7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68" name="Oval 269"/>
              <p:cNvSpPr>
                <a:spLocks noChangeArrowheads="1"/>
              </p:cNvSpPr>
              <p:nvPr userDrawn="1"/>
            </p:nvSpPr>
            <p:spPr bwMode="auto">
              <a:xfrm>
                <a:off x="3219" y="5514"/>
                <a:ext cx="62" cy="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69" name="Oval 270"/>
              <p:cNvSpPr>
                <a:spLocks noChangeArrowheads="1"/>
              </p:cNvSpPr>
              <p:nvPr userDrawn="1"/>
            </p:nvSpPr>
            <p:spPr bwMode="auto">
              <a:xfrm>
                <a:off x="3227" y="5354"/>
                <a:ext cx="46" cy="4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70" name="Oval 271"/>
              <p:cNvSpPr>
                <a:spLocks noChangeArrowheads="1"/>
              </p:cNvSpPr>
              <p:nvPr userDrawn="1"/>
            </p:nvSpPr>
            <p:spPr bwMode="auto">
              <a:xfrm>
                <a:off x="3225" y="5185"/>
                <a:ext cx="49" cy="5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71" name="Oval 272"/>
              <p:cNvSpPr>
                <a:spLocks noChangeArrowheads="1"/>
              </p:cNvSpPr>
              <p:nvPr userDrawn="1"/>
            </p:nvSpPr>
            <p:spPr bwMode="auto">
              <a:xfrm>
                <a:off x="3225" y="5018"/>
                <a:ext cx="49" cy="4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72" name="Oval 273"/>
              <p:cNvSpPr>
                <a:spLocks noChangeArrowheads="1"/>
              </p:cNvSpPr>
              <p:nvPr userDrawn="1"/>
            </p:nvSpPr>
            <p:spPr bwMode="auto">
              <a:xfrm>
                <a:off x="3233" y="4858"/>
                <a:ext cx="35" cy="3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73" name="Oval 274"/>
              <p:cNvSpPr>
                <a:spLocks noChangeArrowheads="1"/>
              </p:cNvSpPr>
              <p:nvPr userDrawn="1"/>
            </p:nvSpPr>
            <p:spPr bwMode="auto">
              <a:xfrm>
                <a:off x="3235" y="4693"/>
                <a:ext cx="29" cy="3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74" name="Oval 275"/>
              <p:cNvSpPr>
                <a:spLocks noChangeArrowheads="1"/>
              </p:cNvSpPr>
              <p:nvPr userDrawn="1"/>
            </p:nvSpPr>
            <p:spPr bwMode="auto">
              <a:xfrm>
                <a:off x="3242" y="4533"/>
                <a:ext cx="16" cy="1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75" name="Oval 276"/>
              <p:cNvSpPr>
                <a:spLocks noChangeArrowheads="1"/>
              </p:cNvSpPr>
              <p:nvPr userDrawn="1"/>
            </p:nvSpPr>
            <p:spPr bwMode="auto">
              <a:xfrm>
                <a:off x="3245" y="4369"/>
                <a:ext cx="9" cy="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76" name="Oval 277"/>
              <p:cNvSpPr>
                <a:spLocks noChangeArrowheads="1"/>
              </p:cNvSpPr>
              <p:nvPr userDrawn="1"/>
            </p:nvSpPr>
            <p:spPr bwMode="auto">
              <a:xfrm>
                <a:off x="3249" y="3872"/>
                <a:ext cx="1" cy="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77" name="Oval 278"/>
              <p:cNvSpPr>
                <a:spLocks noChangeArrowheads="1"/>
              </p:cNvSpPr>
              <p:nvPr userDrawn="1"/>
            </p:nvSpPr>
            <p:spPr bwMode="auto">
              <a:xfrm>
                <a:off x="3358" y="5820"/>
                <a:ext cx="119" cy="12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78" name="Oval 279"/>
              <p:cNvSpPr>
                <a:spLocks noChangeArrowheads="1"/>
              </p:cNvSpPr>
              <p:nvPr userDrawn="1"/>
            </p:nvSpPr>
            <p:spPr bwMode="auto">
              <a:xfrm>
                <a:off x="3398" y="5693"/>
                <a:ext cx="38" cy="3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79" name="Oval 280"/>
              <p:cNvSpPr>
                <a:spLocks noChangeArrowheads="1"/>
              </p:cNvSpPr>
              <p:nvPr userDrawn="1"/>
            </p:nvSpPr>
            <p:spPr bwMode="auto">
              <a:xfrm>
                <a:off x="3392" y="5519"/>
                <a:ext cx="51" cy="5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80" name="Oval 281"/>
              <p:cNvSpPr>
                <a:spLocks noChangeArrowheads="1"/>
              </p:cNvSpPr>
              <p:nvPr userDrawn="1"/>
            </p:nvSpPr>
            <p:spPr bwMode="auto">
              <a:xfrm>
                <a:off x="3387" y="5348"/>
                <a:ext cx="60"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81" name="Oval 282"/>
              <p:cNvSpPr>
                <a:spLocks noChangeArrowheads="1"/>
              </p:cNvSpPr>
              <p:nvPr userDrawn="1"/>
            </p:nvSpPr>
            <p:spPr bwMode="auto">
              <a:xfrm>
                <a:off x="3335" y="5129"/>
                <a:ext cx="165" cy="16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82" name="Oval 283"/>
              <p:cNvSpPr>
                <a:spLocks noChangeArrowheads="1"/>
              </p:cNvSpPr>
              <p:nvPr userDrawn="1"/>
            </p:nvSpPr>
            <p:spPr bwMode="auto">
              <a:xfrm>
                <a:off x="3375" y="5000"/>
                <a:ext cx="85" cy="8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83" name="Oval 284"/>
              <p:cNvSpPr>
                <a:spLocks noChangeArrowheads="1"/>
              </p:cNvSpPr>
              <p:nvPr userDrawn="1"/>
            </p:nvSpPr>
            <p:spPr bwMode="auto">
              <a:xfrm>
                <a:off x="3397" y="4854"/>
                <a:ext cx="41" cy="4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84" name="Oval 285"/>
              <p:cNvSpPr>
                <a:spLocks noChangeArrowheads="1"/>
              </p:cNvSpPr>
              <p:nvPr userDrawn="1"/>
            </p:nvSpPr>
            <p:spPr bwMode="auto">
              <a:xfrm>
                <a:off x="3400" y="4692"/>
                <a:ext cx="33" cy="3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85" name="Oval 286"/>
              <p:cNvSpPr>
                <a:spLocks noChangeArrowheads="1"/>
              </p:cNvSpPr>
              <p:nvPr userDrawn="1"/>
            </p:nvSpPr>
            <p:spPr bwMode="auto">
              <a:xfrm>
                <a:off x="3408" y="4532"/>
                <a:ext cx="19" cy="1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86" name="Oval 287"/>
              <p:cNvSpPr>
                <a:spLocks noChangeArrowheads="1"/>
              </p:cNvSpPr>
              <p:nvPr userDrawn="1"/>
            </p:nvSpPr>
            <p:spPr bwMode="auto">
              <a:xfrm>
                <a:off x="3412" y="4368"/>
                <a:ext cx="11" cy="1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87" name="Oval 288"/>
              <p:cNvSpPr>
                <a:spLocks noChangeArrowheads="1"/>
              </p:cNvSpPr>
              <p:nvPr userDrawn="1"/>
            </p:nvSpPr>
            <p:spPr bwMode="auto">
              <a:xfrm>
                <a:off x="3417" y="4205"/>
                <a:ext cx="1" cy="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88" name="Oval 289"/>
              <p:cNvSpPr>
                <a:spLocks noChangeArrowheads="1"/>
              </p:cNvSpPr>
              <p:nvPr userDrawn="1"/>
            </p:nvSpPr>
            <p:spPr bwMode="auto">
              <a:xfrm>
                <a:off x="3518" y="5980"/>
                <a:ext cx="133" cy="13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89" name="Oval 290"/>
              <p:cNvSpPr>
                <a:spLocks noChangeArrowheads="1"/>
              </p:cNvSpPr>
              <p:nvPr userDrawn="1"/>
            </p:nvSpPr>
            <p:spPr bwMode="auto">
              <a:xfrm>
                <a:off x="3520" y="5648"/>
                <a:ext cx="130" cy="1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90" name="Oval 291"/>
              <p:cNvSpPr>
                <a:spLocks noChangeArrowheads="1"/>
              </p:cNvSpPr>
              <p:nvPr userDrawn="1"/>
            </p:nvSpPr>
            <p:spPr bwMode="auto">
              <a:xfrm>
                <a:off x="3539" y="5499"/>
                <a:ext cx="91" cy="9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91" name="Oval 292"/>
              <p:cNvSpPr>
                <a:spLocks noChangeArrowheads="1"/>
              </p:cNvSpPr>
              <p:nvPr userDrawn="1"/>
            </p:nvSpPr>
            <p:spPr bwMode="auto">
              <a:xfrm>
                <a:off x="3567" y="5359"/>
                <a:ext cx="36" cy="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92" name="Oval 293"/>
              <p:cNvSpPr>
                <a:spLocks noChangeArrowheads="1"/>
              </p:cNvSpPr>
              <p:nvPr userDrawn="1"/>
            </p:nvSpPr>
            <p:spPr bwMode="auto">
              <a:xfrm>
                <a:off x="3549" y="5174"/>
                <a:ext cx="72" cy="7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93" name="Oval 294"/>
              <p:cNvSpPr>
                <a:spLocks noChangeArrowheads="1"/>
              </p:cNvSpPr>
              <p:nvPr userDrawn="1"/>
            </p:nvSpPr>
            <p:spPr bwMode="auto">
              <a:xfrm>
                <a:off x="3548" y="5007"/>
                <a:ext cx="73" cy="7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94" name="Oval 295"/>
              <p:cNvSpPr>
                <a:spLocks noChangeArrowheads="1"/>
              </p:cNvSpPr>
              <p:nvPr userDrawn="1"/>
            </p:nvSpPr>
            <p:spPr bwMode="auto">
              <a:xfrm>
                <a:off x="3536" y="4826"/>
                <a:ext cx="97" cy="9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95" name="Oval 296"/>
              <p:cNvSpPr>
                <a:spLocks noChangeArrowheads="1"/>
              </p:cNvSpPr>
              <p:nvPr userDrawn="1"/>
            </p:nvSpPr>
            <p:spPr bwMode="auto">
              <a:xfrm>
                <a:off x="3544" y="4668"/>
                <a:ext cx="81" cy="8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96" name="Oval 297"/>
              <p:cNvSpPr>
                <a:spLocks noChangeArrowheads="1"/>
              </p:cNvSpPr>
              <p:nvPr userDrawn="1"/>
            </p:nvSpPr>
            <p:spPr bwMode="auto">
              <a:xfrm>
                <a:off x="3572" y="4528"/>
                <a:ext cx="25" cy="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97" name="Oval 298"/>
              <p:cNvSpPr>
                <a:spLocks noChangeArrowheads="1"/>
              </p:cNvSpPr>
              <p:nvPr userDrawn="1"/>
            </p:nvSpPr>
            <p:spPr bwMode="auto">
              <a:xfrm>
                <a:off x="3577" y="4365"/>
                <a:ext cx="16" cy="1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98" name="Oval 299"/>
              <p:cNvSpPr>
                <a:spLocks noChangeArrowheads="1"/>
              </p:cNvSpPr>
              <p:nvPr userDrawn="1"/>
            </p:nvSpPr>
            <p:spPr bwMode="auto">
              <a:xfrm>
                <a:off x="3583" y="4205"/>
                <a:ext cx="3" cy="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99" name="Oval 300"/>
              <p:cNvSpPr>
                <a:spLocks noChangeArrowheads="1"/>
              </p:cNvSpPr>
              <p:nvPr userDrawn="1"/>
            </p:nvSpPr>
            <p:spPr bwMode="auto">
              <a:xfrm>
                <a:off x="3584" y="4038"/>
                <a:ext cx="2" cy="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00" name="Oval 301"/>
              <p:cNvSpPr>
                <a:spLocks noChangeArrowheads="1"/>
              </p:cNvSpPr>
              <p:nvPr userDrawn="1"/>
            </p:nvSpPr>
            <p:spPr bwMode="auto">
              <a:xfrm>
                <a:off x="3681" y="5809"/>
                <a:ext cx="141" cy="1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01" name="Oval 302"/>
              <p:cNvSpPr>
                <a:spLocks noChangeArrowheads="1"/>
              </p:cNvSpPr>
              <p:nvPr userDrawn="1"/>
            </p:nvSpPr>
            <p:spPr bwMode="auto">
              <a:xfrm>
                <a:off x="3681" y="5641"/>
                <a:ext cx="141" cy="1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02" name="Oval 303"/>
              <p:cNvSpPr>
                <a:spLocks noChangeArrowheads="1"/>
              </p:cNvSpPr>
              <p:nvPr userDrawn="1"/>
            </p:nvSpPr>
            <p:spPr bwMode="auto">
              <a:xfrm>
                <a:off x="3696" y="5489"/>
                <a:ext cx="111" cy="1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03" name="Oval 304"/>
              <p:cNvSpPr>
                <a:spLocks noChangeArrowheads="1"/>
              </p:cNvSpPr>
              <p:nvPr userDrawn="1"/>
            </p:nvSpPr>
            <p:spPr bwMode="auto">
              <a:xfrm>
                <a:off x="3689" y="5314"/>
                <a:ext cx="127" cy="12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04" name="Oval 305"/>
              <p:cNvSpPr>
                <a:spLocks noChangeArrowheads="1"/>
              </p:cNvSpPr>
              <p:nvPr userDrawn="1"/>
            </p:nvSpPr>
            <p:spPr bwMode="auto">
              <a:xfrm>
                <a:off x="3695" y="5153"/>
                <a:ext cx="114" cy="11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05" name="Oval 306"/>
              <p:cNvSpPr>
                <a:spLocks noChangeArrowheads="1"/>
              </p:cNvSpPr>
              <p:nvPr userDrawn="1"/>
            </p:nvSpPr>
            <p:spPr bwMode="auto">
              <a:xfrm>
                <a:off x="3696" y="4988"/>
                <a:ext cx="111" cy="11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06" name="Oval 307"/>
              <p:cNvSpPr>
                <a:spLocks noChangeArrowheads="1"/>
              </p:cNvSpPr>
              <p:nvPr userDrawn="1"/>
            </p:nvSpPr>
            <p:spPr bwMode="auto">
              <a:xfrm>
                <a:off x="3674" y="4797"/>
                <a:ext cx="156" cy="15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07" name="Oval 308"/>
              <p:cNvSpPr>
                <a:spLocks noChangeArrowheads="1"/>
              </p:cNvSpPr>
              <p:nvPr userDrawn="1"/>
            </p:nvSpPr>
            <p:spPr bwMode="auto">
              <a:xfrm>
                <a:off x="3714" y="4670"/>
                <a:ext cx="76"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08" name="Oval 309"/>
              <p:cNvSpPr>
                <a:spLocks noChangeArrowheads="1"/>
              </p:cNvSpPr>
              <p:nvPr userDrawn="1"/>
            </p:nvSpPr>
            <p:spPr bwMode="auto">
              <a:xfrm>
                <a:off x="3733" y="4522"/>
                <a:ext cx="38" cy="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09" name="Oval 310"/>
              <p:cNvSpPr>
                <a:spLocks noChangeArrowheads="1"/>
              </p:cNvSpPr>
              <p:nvPr userDrawn="1"/>
            </p:nvSpPr>
            <p:spPr bwMode="auto">
              <a:xfrm>
                <a:off x="3741" y="4363"/>
                <a:ext cx="22" cy="2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10" name="Oval 311"/>
              <p:cNvSpPr>
                <a:spLocks noChangeArrowheads="1"/>
              </p:cNvSpPr>
              <p:nvPr userDrawn="1"/>
            </p:nvSpPr>
            <p:spPr bwMode="auto">
              <a:xfrm>
                <a:off x="3748" y="4203"/>
                <a:ext cx="8" cy="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11" name="Oval 312"/>
              <p:cNvSpPr>
                <a:spLocks noChangeArrowheads="1"/>
              </p:cNvSpPr>
              <p:nvPr userDrawn="1"/>
            </p:nvSpPr>
            <p:spPr bwMode="auto">
              <a:xfrm>
                <a:off x="3714" y="4001"/>
                <a:ext cx="76"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12" name="Oval 313"/>
              <p:cNvSpPr>
                <a:spLocks noChangeArrowheads="1"/>
              </p:cNvSpPr>
              <p:nvPr userDrawn="1"/>
            </p:nvSpPr>
            <p:spPr bwMode="auto">
              <a:xfrm>
                <a:off x="3751" y="3870"/>
                <a:ext cx="2" cy="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13" name="Oval 314"/>
              <p:cNvSpPr>
                <a:spLocks noChangeArrowheads="1"/>
              </p:cNvSpPr>
              <p:nvPr userDrawn="1"/>
            </p:nvSpPr>
            <p:spPr bwMode="auto">
              <a:xfrm>
                <a:off x="3858" y="6320"/>
                <a:ext cx="123" cy="12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14" name="Oval 315"/>
              <p:cNvSpPr>
                <a:spLocks noChangeArrowheads="1"/>
              </p:cNvSpPr>
              <p:nvPr userDrawn="1"/>
            </p:nvSpPr>
            <p:spPr bwMode="auto">
              <a:xfrm>
                <a:off x="3858" y="6153"/>
                <a:ext cx="123" cy="12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15" name="Oval 316"/>
              <p:cNvSpPr>
                <a:spLocks noChangeArrowheads="1"/>
              </p:cNvSpPr>
              <p:nvPr userDrawn="1"/>
            </p:nvSpPr>
            <p:spPr bwMode="auto">
              <a:xfrm>
                <a:off x="3841" y="5634"/>
                <a:ext cx="157" cy="15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16" name="Oval 317"/>
              <p:cNvSpPr>
                <a:spLocks noChangeArrowheads="1"/>
              </p:cNvSpPr>
              <p:nvPr userDrawn="1"/>
            </p:nvSpPr>
            <p:spPr bwMode="auto">
              <a:xfrm>
                <a:off x="3878" y="5504"/>
                <a:ext cx="83" cy="8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17" name="Oval 318"/>
              <p:cNvSpPr>
                <a:spLocks noChangeArrowheads="1"/>
              </p:cNvSpPr>
              <p:nvPr userDrawn="1"/>
            </p:nvSpPr>
            <p:spPr bwMode="auto">
              <a:xfrm>
                <a:off x="3861" y="5320"/>
                <a:ext cx="116" cy="11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18" name="Oval 319"/>
              <p:cNvSpPr>
                <a:spLocks noChangeArrowheads="1"/>
              </p:cNvSpPr>
              <p:nvPr userDrawn="1"/>
            </p:nvSpPr>
            <p:spPr bwMode="auto">
              <a:xfrm>
                <a:off x="3873" y="5164"/>
                <a:ext cx="93" cy="9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19" name="Oval 320"/>
              <p:cNvSpPr>
                <a:spLocks noChangeArrowheads="1"/>
              </p:cNvSpPr>
              <p:nvPr userDrawn="1"/>
            </p:nvSpPr>
            <p:spPr bwMode="auto">
              <a:xfrm>
                <a:off x="3878" y="5002"/>
                <a:ext cx="83" cy="8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20" name="Oval 321"/>
              <p:cNvSpPr>
                <a:spLocks noChangeArrowheads="1"/>
              </p:cNvSpPr>
              <p:nvPr userDrawn="1"/>
            </p:nvSpPr>
            <p:spPr bwMode="auto">
              <a:xfrm>
                <a:off x="3855" y="4811"/>
                <a:ext cx="129" cy="1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21" name="Oval 322"/>
              <p:cNvSpPr>
                <a:spLocks noChangeArrowheads="1"/>
              </p:cNvSpPr>
              <p:nvPr userDrawn="1"/>
            </p:nvSpPr>
            <p:spPr bwMode="auto">
              <a:xfrm>
                <a:off x="3902" y="4692"/>
                <a:ext cx="35" cy="3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22" name="Oval 323"/>
              <p:cNvSpPr>
                <a:spLocks noChangeArrowheads="1"/>
              </p:cNvSpPr>
              <p:nvPr userDrawn="1"/>
            </p:nvSpPr>
            <p:spPr bwMode="auto">
              <a:xfrm>
                <a:off x="3903" y="4524"/>
                <a:ext cx="33" cy="3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23" name="Oval 324"/>
              <p:cNvSpPr>
                <a:spLocks noChangeArrowheads="1"/>
              </p:cNvSpPr>
              <p:nvPr userDrawn="1"/>
            </p:nvSpPr>
            <p:spPr bwMode="auto">
              <a:xfrm>
                <a:off x="3906" y="4359"/>
                <a:ext cx="27"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24" name="Oval 325"/>
              <p:cNvSpPr>
                <a:spLocks noChangeArrowheads="1"/>
              </p:cNvSpPr>
              <p:nvPr userDrawn="1"/>
            </p:nvSpPr>
            <p:spPr bwMode="auto">
              <a:xfrm>
                <a:off x="3884" y="4171"/>
                <a:ext cx="71" cy="7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25" name="Oval 326"/>
              <p:cNvSpPr>
                <a:spLocks noChangeArrowheads="1"/>
              </p:cNvSpPr>
              <p:nvPr userDrawn="1"/>
            </p:nvSpPr>
            <p:spPr bwMode="auto">
              <a:xfrm>
                <a:off x="3879" y="3999"/>
                <a:ext cx="81" cy="7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26" name="Oval 327"/>
              <p:cNvSpPr>
                <a:spLocks noChangeArrowheads="1"/>
              </p:cNvSpPr>
              <p:nvPr userDrawn="1"/>
            </p:nvSpPr>
            <p:spPr bwMode="auto">
              <a:xfrm>
                <a:off x="3917" y="3869"/>
                <a:ext cx="4" cy="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27" name="Oval 328"/>
              <p:cNvSpPr>
                <a:spLocks noChangeArrowheads="1"/>
              </p:cNvSpPr>
              <p:nvPr userDrawn="1"/>
            </p:nvSpPr>
            <p:spPr bwMode="auto">
              <a:xfrm>
                <a:off x="3917" y="3702"/>
                <a:ext cx="5" cy="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28" name="Oval 329"/>
              <p:cNvSpPr>
                <a:spLocks noChangeArrowheads="1"/>
              </p:cNvSpPr>
              <p:nvPr userDrawn="1"/>
            </p:nvSpPr>
            <p:spPr bwMode="auto">
              <a:xfrm>
                <a:off x="4025" y="6320"/>
                <a:ext cx="124" cy="12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29" name="Oval 330"/>
              <p:cNvSpPr>
                <a:spLocks noChangeArrowheads="1"/>
              </p:cNvSpPr>
              <p:nvPr userDrawn="1"/>
            </p:nvSpPr>
            <p:spPr bwMode="auto">
              <a:xfrm>
                <a:off x="4025" y="6153"/>
                <a:ext cx="124" cy="12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30" name="Oval 331"/>
              <p:cNvSpPr>
                <a:spLocks noChangeArrowheads="1"/>
              </p:cNvSpPr>
              <p:nvPr userDrawn="1"/>
            </p:nvSpPr>
            <p:spPr bwMode="auto">
              <a:xfrm>
                <a:off x="4015" y="5975"/>
                <a:ext cx="144" cy="14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31" name="Oval 332"/>
              <p:cNvSpPr>
                <a:spLocks noChangeArrowheads="1"/>
              </p:cNvSpPr>
              <p:nvPr userDrawn="1"/>
            </p:nvSpPr>
            <p:spPr bwMode="auto">
              <a:xfrm>
                <a:off x="4035" y="5325"/>
                <a:ext cx="104" cy="10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32" name="Oval 333"/>
              <p:cNvSpPr>
                <a:spLocks noChangeArrowheads="1"/>
              </p:cNvSpPr>
              <p:nvPr userDrawn="1"/>
            </p:nvSpPr>
            <p:spPr bwMode="auto">
              <a:xfrm>
                <a:off x="4062" y="5185"/>
                <a:ext cx="49" cy="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33" name="Oval 334"/>
              <p:cNvSpPr>
                <a:spLocks noChangeArrowheads="1"/>
              </p:cNvSpPr>
              <p:nvPr userDrawn="1"/>
            </p:nvSpPr>
            <p:spPr bwMode="auto">
              <a:xfrm>
                <a:off x="4006" y="4962"/>
                <a:ext cx="162" cy="1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34" name="Oval 335"/>
              <p:cNvSpPr>
                <a:spLocks noChangeArrowheads="1"/>
              </p:cNvSpPr>
              <p:nvPr userDrawn="1"/>
            </p:nvSpPr>
            <p:spPr bwMode="auto">
              <a:xfrm>
                <a:off x="4010" y="4799"/>
                <a:ext cx="154" cy="15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35" name="Oval 336"/>
              <p:cNvSpPr>
                <a:spLocks noChangeArrowheads="1"/>
              </p:cNvSpPr>
              <p:nvPr userDrawn="1"/>
            </p:nvSpPr>
            <p:spPr bwMode="auto">
              <a:xfrm>
                <a:off x="4062" y="4684"/>
                <a:ext cx="49" cy="4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36" name="Oval 337"/>
              <p:cNvSpPr>
                <a:spLocks noChangeArrowheads="1"/>
              </p:cNvSpPr>
              <p:nvPr userDrawn="1"/>
            </p:nvSpPr>
            <p:spPr bwMode="auto">
              <a:xfrm>
                <a:off x="4071" y="4524"/>
                <a:ext cx="32" cy="3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37" name="Oval 338"/>
              <p:cNvSpPr>
                <a:spLocks noChangeArrowheads="1"/>
              </p:cNvSpPr>
              <p:nvPr userDrawn="1"/>
            </p:nvSpPr>
            <p:spPr bwMode="auto">
              <a:xfrm>
                <a:off x="4071" y="4358"/>
                <a:ext cx="32" cy="3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38" name="Oval 339"/>
              <p:cNvSpPr>
                <a:spLocks noChangeArrowheads="1"/>
              </p:cNvSpPr>
              <p:nvPr userDrawn="1"/>
            </p:nvSpPr>
            <p:spPr bwMode="auto">
              <a:xfrm>
                <a:off x="4049" y="4168"/>
                <a:ext cx="76"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39" name="Oval 340"/>
              <p:cNvSpPr>
                <a:spLocks noChangeArrowheads="1"/>
              </p:cNvSpPr>
              <p:nvPr userDrawn="1"/>
            </p:nvSpPr>
            <p:spPr bwMode="auto">
              <a:xfrm>
                <a:off x="4047" y="3999"/>
                <a:ext cx="80" cy="8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40" name="Oval 341"/>
              <p:cNvSpPr>
                <a:spLocks noChangeArrowheads="1"/>
              </p:cNvSpPr>
              <p:nvPr userDrawn="1"/>
            </p:nvSpPr>
            <p:spPr bwMode="auto">
              <a:xfrm>
                <a:off x="4086" y="3870"/>
                <a:ext cx="2" cy="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41" name="Oval 342"/>
              <p:cNvSpPr>
                <a:spLocks noChangeArrowheads="1"/>
              </p:cNvSpPr>
              <p:nvPr userDrawn="1"/>
            </p:nvSpPr>
            <p:spPr bwMode="auto">
              <a:xfrm>
                <a:off x="4083" y="3702"/>
                <a:ext cx="6" cy="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42" name="Oval 343"/>
              <p:cNvSpPr>
                <a:spLocks noChangeArrowheads="1"/>
              </p:cNvSpPr>
              <p:nvPr userDrawn="1"/>
            </p:nvSpPr>
            <p:spPr bwMode="auto">
              <a:xfrm>
                <a:off x="4199" y="6327"/>
                <a:ext cx="110" cy="10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43" name="Oval 344"/>
              <p:cNvSpPr>
                <a:spLocks noChangeArrowheads="1"/>
              </p:cNvSpPr>
              <p:nvPr userDrawn="1"/>
            </p:nvSpPr>
            <p:spPr bwMode="auto">
              <a:xfrm>
                <a:off x="4199" y="6159"/>
                <a:ext cx="110" cy="11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44" name="Oval 345"/>
              <p:cNvSpPr>
                <a:spLocks noChangeArrowheads="1"/>
              </p:cNvSpPr>
              <p:nvPr userDrawn="1"/>
            </p:nvSpPr>
            <p:spPr bwMode="auto">
              <a:xfrm>
                <a:off x="4181" y="5639"/>
                <a:ext cx="145" cy="14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45" name="Oval 346"/>
              <p:cNvSpPr>
                <a:spLocks noChangeArrowheads="1"/>
              </p:cNvSpPr>
              <p:nvPr userDrawn="1"/>
            </p:nvSpPr>
            <p:spPr bwMode="auto">
              <a:xfrm>
                <a:off x="4195" y="5319"/>
                <a:ext cx="117" cy="11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46" name="Oval 347"/>
              <p:cNvSpPr>
                <a:spLocks noChangeArrowheads="1"/>
              </p:cNvSpPr>
              <p:nvPr userDrawn="1"/>
            </p:nvSpPr>
            <p:spPr bwMode="auto">
              <a:xfrm>
                <a:off x="4217" y="5173"/>
                <a:ext cx="74" cy="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47" name="Oval 348"/>
              <p:cNvSpPr>
                <a:spLocks noChangeArrowheads="1"/>
              </p:cNvSpPr>
              <p:nvPr userDrawn="1"/>
            </p:nvSpPr>
            <p:spPr bwMode="auto">
              <a:xfrm>
                <a:off x="4224" y="5013"/>
                <a:ext cx="61"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48" name="Oval 349"/>
              <p:cNvSpPr>
                <a:spLocks noChangeArrowheads="1"/>
              </p:cNvSpPr>
              <p:nvPr userDrawn="1"/>
            </p:nvSpPr>
            <p:spPr bwMode="auto">
              <a:xfrm>
                <a:off x="4229" y="4852"/>
                <a:ext cx="49" cy="4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49" name="Oval 350"/>
              <p:cNvSpPr>
                <a:spLocks noChangeArrowheads="1"/>
              </p:cNvSpPr>
              <p:nvPr userDrawn="1"/>
            </p:nvSpPr>
            <p:spPr bwMode="auto">
              <a:xfrm>
                <a:off x="4229" y="4683"/>
                <a:ext cx="51" cy="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50" name="Oval 351"/>
              <p:cNvSpPr>
                <a:spLocks noChangeArrowheads="1"/>
              </p:cNvSpPr>
              <p:nvPr userDrawn="1"/>
            </p:nvSpPr>
            <p:spPr bwMode="auto">
              <a:xfrm>
                <a:off x="4214" y="4500"/>
                <a:ext cx="81" cy="8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51" name="Oval 352"/>
              <p:cNvSpPr>
                <a:spLocks noChangeArrowheads="1"/>
              </p:cNvSpPr>
              <p:nvPr userDrawn="1"/>
            </p:nvSpPr>
            <p:spPr bwMode="auto">
              <a:xfrm>
                <a:off x="4223" y="4342"/>
                <a:ext cx="63" cy="6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52" name="Oval 353"/>
              <p:cNvSpPr>
                <a:spLocks noChangeArrowheads="1"/>
              </p:cNvSpPr>
              <p:nvPr userDrawn="1"/>
            </p:nvSpPr>
            <p:spPr bwMode="auto">
              <a:xfrm>
                <a:off x="4246" y="4198"/>
                <a:ext cx="16" cy="1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53" name="Oval 354"/>
              <p:cNvSpPr>
                <a:spLocks noChangeArrowheads="1"/>
              </p:cNvSpPr>
              <p:nvPr userDrawn="1"/>
            </p:nvSpPr>
            <p:spPr bwMode="auto">
              <a:xfrm>
                <a:off x="4253" y="4038"/>
                <a:ext cx="3" cy="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54" name="Oval 355"/>
              <p:cNvSpPr>
                <a:spLocks noChangeArrowheads="1"/>
              </p:cNvSpPr>
              <p:nvPr userDrawn="1"/>
            </p:nvSpPr>
            <p:spPr bwMode="auto">
              <a:xfrm>
                <a:off x="4251" y="3869"/>
                <a:ext cx="6" cy="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55" name="Oval 356"/>
              <p:cNvSpPr>
                <a:spLocks noChangeArrowheads="1"/>
              </p:cNvSpPr>
              <p:nvPr userDrawn="1"/>
            </p:nvSpPr>
            <p:spPr bwMode="auto">
              <a:xfrm>
                <a:off x="4251" y="3702"/>
                <a:ext cx="6" cy="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56" name="Oval 357"/>
              <p:cNvSpPr>
                <a:spLocks noChangeArrowheads="1"/>
              </p:cNvSpPr>
              <p:nvPr userDrawn="1"/>
            </p:nvSpPr>
            <p:spPr bwMode="auto">
              <a:xfrm>
                <a:off x="4373" y="6333"/>
                <a:ext cx="97" cy="9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57" name="Oval 358"/>
              <p:cNvSpPr>
                <a:spLocks noChangeArrowheads="1"/>
              </p:cNvSpPr>
              <p:nvPr userDrawn="1"/>
            </p:nvSpPr>
            <p:spPr bwMode="auto">
              <a:xfrm>
                <a:off x="4373" y="6165"/>
                <a:ext cx="97" cy="9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58" name="Oval 359"/>
              <p:cNvSpPr>
                <a:spLocks noChangeArrowheads="1"/>
              </p:cNvSpPr>
              <p:nvPr userDrawn="1"/>
            </p:nvSpPr>
            <p:spPr bwMode="auto">
              <a:xfrm>
                <a:off x="4375" y="5332"/>
                <a:ext cx="92" cy="9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59" name="Oval 360"/>
              <p:cNvSpPr>
                <a:spLocks noChangeArrowheads="1"/>
              </p:cNvSpPr>
              <p:nvPr userDrawn="1"/>
            </p:nvSpPr>
            <p:spPr bwMode="auto">
              <a:xfrm>
                <a:off x="4373" y="5161"/>
                <a:ext cx="97" cy="9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60" name="Oval 361"/>
              <p:cNvSpPr>
                <a:spLocks noChangeArrowheads="1"/>
              </p:cNvSpPr>
              <p:nvPr userDrawn="1"/>
            </p:nvSpPr>
            <p:spPr bwMode="auto">
              <a:xfrm>
                <a:off x="4382" y="5003"/>
                <a:ext cx="79" cy="8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61" name="Oval 362"/>
              <p:cNvSpPr>
                <a:spLocks noChangeArrowheads="1"/>
              </p:cNvSpPr>
              <p:nvPr userDrawn="1"/>
            </p:nvSpPr>
            <p:spPr bwMode="auto">
              <a:xfrm>
                <a:off x="4396" y="4850"/>
                <a:ext cx="51" cy="5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62" name="Oval 363"/>
              <p:cNvSpPr>
                <a:spLocks noChangeArrowheads="1"/>
              </p:cNvSpPr>
              <p:nvPr userDrawn="1"/>
            </p:nvSpPr>
            <p:spPr bwMode="auto">
              <a:xfrm>
                <a:off x="4398" y="4685"/>
                <a:ext cx="47" cy="4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63" name="Oval 364"/>
              <p:cNvSpPr>
                <a:spLocks noChangeArrowheads="1"/>
              </p:cNvSpPr>
              <p:nvPr userDrawn="1"/>
            </p:nvSpPr>
            <p:spPr bwMode="auto">
              <a:xfrm>
                <a:off x="4392" y="4512"/>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64" name="Oval 365"/>
              <p:cNvSpPr>
                <a:spLocks noChangeArrowheads="1"/>
              </p:cNvSpPr>
              <p:nvPr userDrawn="1"/>
            </p:nvSpPr>
            <p:spPr bwMode="auto">
              <a:xfrm>
                <a:off x="4392" y="434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65" name="Oval 366"/>
              <p:cNvSpPr>
                <a:spLocks noChangeArrowheads="1"/>
              </p:cNvSpPr>
              <p:nvPr userDrawn="1"/>
            </p:nvSpPr>
            <p:spPr bwMode="auto">
              <a:xfrm>
                <a:off x="4402" y="4187"/>
                <a:ext cx="39" cy="3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66" name="Oval 367"/>
              <p:cNvSpPr>
                <a:spLocks noChangeArrowheads="1"/>
              </p:cNvSpPr>
              <p:nvPr userDrawn="1"/>
            </p:nvSpPr>
            <p:spPr bwMode="auto">
              <a:xfrm>
                <a:off x="4416" y="4033"/>
                <a:ext cx="11" cy="1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67" name="Oval 368"/>
              <p:cNvSpPr>
                <a:spLocks noChangeArrowheads="1"/>
              </p:cNvSpPr>
              <p:nvPr userDrawn="1"/>
            </p:nvSpPr>
            <p:spPr bwMode="auto">
              <a:xfrm>
                <a:off x="4421" y="3870"/>
                <a:ext cx="1" cy="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68" name="Oval 369"/>
              <p:cNvSpPr>
                <a:spLocks noChangeArrowheads="1"/>
              </p:cNvSpPr>
              <p:nvPr userDrawn="1"/>
            </p:nvSpPr>
            <p:spPr bwMode="auto">
              <a:xfrm>
                <a:off x="4420" y="3703"/>
                <a:ext cx="3" cy="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69" name="Oval 370"/>
              <p:cNvSpPr>
                <a:spLocks noChangeArrowheads="1"/>
              </p:cNvSpPr>
              <p:nvPr userDrawn="1"/>
            </p:nvSpPr>
            <p:spPr bwMode="auto">
              <a:xfrm>
                <a:off x="4518" y="5976"/>
                <a:ext cx="141" cy="1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70" name="Oval 371"/>
              <p:cNvSpPr>
                <a:spLocks noChangeArrowheads="1"/>
              </p:cNvSpPr>
              <p:nvPr userDrawn="1"/>
            </p:nvSpPr>
            <p:spPr bwMode="auto">
              <a:xfrm>
                <a:off x="4513" y="5303"/>
                <a:ext cx="151" cy="15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71" name="Oval 372"/>
              <p:cNvSpPr>
                <a:spLocks noChangeArrowheads="1"/>
              </p:cNvSpPr>
              <p:nvPr userDrawn="1"/>
            </p:nvSpPr>
            <p:spPr bwMode="auto">
              <a:xfrm>
                <a:off x="4543" y="5164"/>
                <a:ext cx="92" cy="9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72" name="Oval 373"/>
              <p:cNvSpPr>
                <a:spLocks noChangeArrowheads="1"/>
              </p:cNvSpPr>
              <p:nvPr userDrawn="1"/>
            </p:nvSpPr>
            <p:spPr bwMode="auto">
              <a:xfrm>
                <a:off x="4557" y="5010"/>
                <a:ext cx="64" cy="6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73" name="Oval 374"/>
              <p:cNvSpPr>
                <a:spLocks noChangeArrowheads="1"/>
              </p:cNvSpPr>
              <p:nvPr userDrawn="1"/>
            </p:nvSpPr>
            <p:spPr bwMode="auto">
              <a:xfrm>
                <a:off x="4562" y="4849"/>
                <a:ext cx="53" cy="5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74" name="Oval 375"/>
              <p:cNvSpPr>
                <a:spLocks noChangeArrowheads="1"/>
              </p:cNvSpPr>
              <p:nvPr userDrawn="1"/>
            </p:nvSpPr>
            <p:spPr bwMode="auto">
              <a:xfrm>
                <a:off x="4566" y="4684"/>
                <a:ext cx="46" cy="4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75" name="Oval 376"/>
              <p:cNvSpPr>
                <a:spLocks noChangeArrowheads="1"/>
              </p:cNvSpPr>
              <p:nvPr userDrawn="1"/>
            </p:nvSpPr>
            <p:spPr bwMode="auto">
              <a:xfrm>
                <a:off x="4567" y="4519"/>
                <a:ext cx="44" cy="4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76" name="Oval 377"/>
              <p:cNvSpPr>
                <a:spLocks noChangeArrowheads="1"/>
              </p:cNvSpPr>
              <p:nvPr userDrawn="1"/>
            </p:nvSpPr>
            <p:spPr bwMode="auto">
              <a:xfrm>
                <a:off x="4575" y="4359"/>
                <a:ext cx="29"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77" name="Oval 378"/>
              <p:cNvSpPr>
                <a:spLocks noChangeArrowheads="1"/>
              </p:cNvSpPr>
              <p:nvPr userDrawn="1"/>
            </p:nvSpPr>
            <p:spPr bwMode="auto">
              <a:xfrm>
                <a:off x="4568" y="4187"/>
                <a:ext cx="41" cy="3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78" name="Oval 379"/>
              <p:cNvSpPr>
                <a:spLocks noChangeArrowheads="1"/>
              </p:cNvSpPr>
              <p:nvPr userDrawn="1"/>
            </p:nvSpPr>
            <p:spPr bwMode="auto">
              <a:xfrm>
                <a:off x="4568" y="4018"/>
                <a:ext cx="42" cy="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79" name="Oval 380"/>
              <p:cNvSpPr>
                <a:spLocks noChangeArrowheads="1"/>
              </p:cNvSpPr>
              <p:nvPr userDrawn="1"/>
            </p:nvSpPr>
            <p:spPr bwMode="auto">
              <a:xfrm>
                <a:off x="4576" y="3859"/>
                <a:ext cx="25" cy="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80" name="Oval 381"/>
              <p:cNvSpPr>
                <a:spLocks noChangeArrowheads="1"/>
              </p:cNvSpPr>
              <p:nvPr userDrawn="1"/>
            </p:nvSpPr>
            <p:spPr bwMode="auto">
              <a:xfrm>
                <a:off x="4586" y="3702"/>
                <a:ext cx="6" cy="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81" name="Oval 382"/>
              <p:cNvSpPr>
                <a:spLocks noChangeArrowheads="1"/>
              </p:cNvSpPr>
              <p:nvPr userDrawn="1"/>
            </p:nvSpPr>
            <p:spPr bwMode="auto">
              <a:xfrm>
                <a:off x="4689" y="5645"/>
                <a:ext cx="134" cy="13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82" name="Oval 383"/>
              <p:cNvSpPr>
                <a:spLocks noChangeArrowheads="1"/>
              </p:cNvSpPr>
              <p:nvPr userDrawn="1"/>
            </p:nvSpPr>
            <p:spPr bwMode="auto">
              <a:xfrm>
                <a:off x="4679" y="5469"/>
                <a:ext cx="154" cy="15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83" name="Oval 384"/>
              <p:cNvSpPr>
                <a:spLocks noChangeArrowheads="1"/>
              </p:cNvSpPr>
              <p:nvPr userDrawn="1"/>
            </p:nvSpPr>
            <p:spPr bwMode="auto">
              <a:xfrm>
                <a:off x="4675" y="5296"/>
                <a:ext cx="162" cy="16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84" name="Oval 385"/>
              <p:cNvSpPr>
                <a:spLocks noChangeArrowheads="1"/>
              </p:cNvSpPr>
              <p:nvPr userDrawn="1"/>
            </p:nvSpPr>
            <p:spPr bwMode="auto">
              <a:xfrm>
                <a:off x="4685" y="5140"/>
                <a:ext cx="142" cy="1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85" name="Oval 386"/>
              <p:cNvSpPr>
                <a:spLocks noChangeArrowheads="1"/>
              </p:cNvSpPr>
              <p:nvPr userDrawn="1"/>
            </p:nvSpPr>
            <p:spPr bwMode="auto">
              <a:xfrm>
                <a:off x="4719" y="5007"/>
                <a:ext cx="73" cy="7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86" name="Oval 387"/>
              <p:cNvSpPr>
                <a:spLocks noChangeArrowheads="1"/>
              </p:cNvSpPr>
              <p:nvPr userDrawn="1"/>
            </p:nvSpPr>
            <p:spPr bwMode="auto">
              <a:xfrm>
                <a:off x="4724" y="4844"/>
                <a:ext cx="63" cy="6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87" name="Oval 388"/>
              <p:cNvSpPr>
                <a:spLocks noChangeArrowheads="1"/>
              </p:cNvSpPr>
              <p:nvPr userDrawn="1"/>
            </p:nvSpPr>
            <p:spPr bwMode="auto">
              <a:xfrm>
                <a:off x="4736" y="4688"/>
                <a:ext cx="40" cy="4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88" name="Oval 389"/>
              <p:cNvSpPr>
                <a:spLocks noChangeArrowheads="1"/>
              </p:cNvSpPr>
              <p:nvPr userDrawn="1"/>
            </p:nvSpPr>
            <p:spPr bwMode="auto">
              <a:xfrm>
                <a:off x="4707" y="4491"/>
                <a:ext cx="99" cy="1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89" name="Oval 390"/>
              <p:cNvSpPr>
                <a:spLocks noChangeArrowheads="1"/>
              </p:cNvSpPr>
              <p:nvPr userDrawn="1"/>
            </p:nvSpPr>
            <p:spPr bwMode="auto">
              <a:xfrm>
                <a:off x="4707" y="4325"/>
                <a:ext cx="98" cy="9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90" name="Oval 391"/>
              <p:cNvSpPr>
                <a:spLocks noChangeArrowheads="1"/>
              </p:cNvSpPr>
              <p:nvPr userDrawn="1"/>
            </p:nvSpPr>
            <p:spPr bwMode="auto">
              <a:xfrm>
                <a:off x="4711" y="4160"/>
                <a:ext cx="92" cy="9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91" name="Oval 392"/>
              <p:cNvSpPr>
                <a:spLocks noChangeArrowheads="1"/>
              </p:cNvSpPr>
              <p:nvPr userDrawn="1"/>
            </p:nvSpPr>
            <p:spPr bwMode="auto">
              <a:xfrm>
                <a:off x="4743" y="4025"/>
                <a:ext cx="26" cy="2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92" name="Oval 393"/>
              <p:cNvSpPr>
                <a:spLocks noChangeArrowheads="1"/>
              </p:cNvSpPr>
              <p:nvPr userDrawn="1"/>
            </p:nvSpPr>
            <p:spPr bwMode="auto">
              <a:xfrm>
                <a:off x="4746" y="3862"/>
                <a:ext cx="20" cy="2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93" name="Oval 394"/>
              <p:cNvSpPr>
                <a:spLocks noChangeArrowheads="1"/>
              </p:cNvSpPr>
              <p:nvPr userDrawn="1"/>
            </p:nvSpPr>
            <p:spPr bwMode="auto">
              <a:xfrm>
                <a:off x="4753" y="3702"/>
                <a:ext cx="7" cy="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94" name="Oval 395"/>
              <p:cNvSpPr>
                <a:spLocks noChangeArrowheads="1"/>
              </p:cNvSpPr>
              <p:nvPr userDrawn="1"/>
            </p:nvSpPr>
            <p:spPr bwMode="auto">
              <a:xfrm>
                <a:off x="4857" y="5980"/>
                <a:ext cx="133" cy="13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95" name="Oval 396"/>
              <p:cNvSpPr>
                <a:spLocks noChangeArrowheads="1"/>
              </p:cNvSpPr>
              <p:nvPr userDrawn="1"/>
            </p:nvSpPr>
            <p:spPr bwMode="auto">
              <a:xfrm>
                <a:off x="4858" y="5313"/>
                <a:ext cx="131" cy="1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96" name="Oval 397"/>
              <p:cNvSpPr>
                <a:spLocks noChangeArrowheads="1"/>
              </p:cNvSpPr>
              <p:nvPr userDrawn="1"/>
            </p:nvSpPr>
            <p:spPr bwMode="auto">
              <a:xfrm>
                <a:off x="4857" y="5144"/>
                <a:ext cx="133" cy="13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97" name="Oval 398"/>
              <p:cNvSpPr>
                <a:spLocks noChangeArrowheads="1"/>
              </p:cNvSpPr>
              <p:nvPr userDrawn="1"/>
            </p:nvSpPr>
            <p:spPr bwMode="auto">
              <a:xfrm>
                <a:off x="4878" y="4996"/>
                <a:ext cx="91" cy="9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98" name="Oval 399"/>
              <p:cNvSpPr>
                <a:spLocks noChangeArrowheads="1"/>
              </p:cNvSpPr>
              <p:nvPr userDrawn="1"/>
            </p:nvSpPr>
            <p:spPr bwMode="auto">
              <a:xfrm>
                <a:off x="4869" y="4821"/>
                <a:ext cx="109" cy="10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99" name="Oval 400"/>
              <p:cNvSpPr>
                <a:spLocks noChangeArrowheads="1"/>
              </p:cNvSpPr>
              <p:nvPr userDrawn="1"/>
            </p:nvSpPr>
            <p:spPr bwMode="auto">
              <a:xfrm>
                <a:off x="4869" y="4654"/>
                <a:ext cx="109" cy="10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00" name="Oval 401"/>
              <p:cNvSpPr>
                <a:spLocks noChangeArrowheads="1"/>
              </p:cNvSpPr>
              <p:nvPr userDrawn="1"/>
            </p:nvSpPr>
            <p:spPr bwMode="auto">
              <a:xfrm>
                <a:off x="4905" y="4522"/>
                <a:ext cx="37" cy="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01" name="Oval 402"/>
              <p:cNvSpPr>
                <a:spLocks noChangeArrowheads="1"/>
              </p:cNvSpPr>
              <p:nvPr userDrawn="1"/>
            </p:nvSpPr>
            <p:spPr bwMode="auto">
              <a:xfrm>
                <a:off x="4878" y="4328"/>
                <a:ext cx="91" cy="9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02" name="Oval 403"/>
              <p:cNvSpPr>
                <a:spLocks noChangeArrowheads="1"/>
              </p:cNvSpPr>
              <p:nvPr userDrawn="1"/>
            </p:nvSpPr>
            <p:spPr bwMode="auto">
              <a:xfrm>
                <a:off x="4864" y="4148"/>
                <a:ext cx="119" cy="11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03" name="Oval 404"/>
              <p:cNvSpPr>
                <a:spLocks noChangeArrowheads="1"/>
              </p:cNvSpPr>
              <p:nvPr userDrawn="1"/>
            </p:nvSpPr>
            <p:spPr bwMode="auto">
              <a:xfrm>
                <a:off x="4859" y="3975"/>
                <a:ext cx="129" cy="1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04" name="Oval 405"/>
              <p:cNvSpPr>
                <a:spLocks noChangeArrowheads="1"/>
              </p:cNvSpPr>
              <p:nvPr userDrawn="1"/>
            </p:nvSpPr>
            <p:spPr bwMode="auto">
              <a:xfrm>
                <a:off x="4908" y="3857"/>
                <a:ext cx="31" cy="3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744" name="Group 607"/>
            <p:cNvGrpSpPr>
              <a:grpSpLocks/>
            </p:cNvGrpSpPr>
            <p:nvPr userDrawn="1"/>
          </p:nvGrpSpPr>
          <p:grpSpPr bwMode="auto">
            <a:xfrm>
              <a:off x="7807325" y="5788025"/>
              <a:ext cx="3843338" cy="4468812"/>
              <a:chOff x="4918" y="3646"/>
              <a:chExt cx="2421" cy="2815"/>
            </a:xfrm>
            <a:grpFill/>
          </p:grpSpPr>
          <p:sp>
            <p:nvSpPr>
              <p:cNvPr id="873" name="Oval 407"/>
              <p:cNvSpPr>
                <a:spLocks noChangeArrowheads="1"/>
              </p:cNvSpPr>
              <p:nvPr userDrawn="1"/>
            </p:nvSpPr>
            <p:spPr bwMode="auto">
              <a:xfrm>
                <a:off x="4918" y="3699"/>
                <a:ext cx="11" cy="1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4" name="Oval 408"/>
              <p:cNvSpPr>
                <a:spLocks noChangeArrowheads="1"/>
              </p:cNvSpPr>
              <p:nvPr userDrawn="1"/>
            </p:nvSpPr>
            <p:spPr bwMode="auto">
              <a:xfrm>
                <a:off x="5022" y="5810"/>
                <a:ext cx="138" cy="13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5" name="Oval 409"/>
              <p:cNvSpPr>
                <a:spLocks noChangeArrowheads="1"/>
              </p:cNvSpPr>
              <p:nvPr userDrawn="1"/>
            </p:nvSpPr>
            <p:spPr bwMode="auto">
              <a:xfrm>
                <a:off x="5036" y="4988"/>
                <a:ext cx="111" cy="11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6" name="Oval 410"/>
              <p:cNvSpPr>
                <a:spLocks noChangeArrowheads="1"/>
              </p:cNvSpPr>
              <p:nvPr userDrawn="1"/>
            </p:nvSpPr>
            <p:spPr bwMode="auto">
              <a:xfrm>
                <a:off x="5052" y="4837"/>
                <a:ext cx="78" cy="7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7" name="Oval 411"/>
              <p:cNvSpPr>
                <a:spLocks noChangeArrowheads="1"/>
              </p:cNvSpPr>
              <p:nvPr userDrawn="1"/>
            </p:nvSpPr>
            <p:spPr bwMode="auto">
              <a:xfrm>
                <a:off x="5053" y="4670"/>
                <a:ext cx="76"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8" name="Oval 412"/>
              <p:cNvSpPr>
                <a:spLocks noChangeArrowheads="1"/>
              </p:cNvSpPr>
              <p:nvPr userDrawn="1"/>
            </p:nvSpPr>
            <p:spPr bwMode="auto">
              <a:xfrm>
                <a:off x="5041" y="4491"/>
                <a:ext cx="99" cy="1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9" name="Oval 413"/>
              <p:cNvSpPr>
                <a:spLocks noChangeArrowheads="1"/>
              </p:cNvSpPr>
              <p:nvPr userDrawn="1"/>
            </p:nvSpPr>
            <p:spPr bwMode="auto">
              <a:xfrm>
                <a:off x="5032" y="4315"/>
                <a:ext cx="118" cy="11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0" name="Oval 414"/>
              <p:cNvSpPr>
                <a:spLocks noChangeArrowheads="1"/>
              </p:cNvSpPr>
              <p:nvPr userDrawn="1"/>
            </p:nvSpPr>
            <p:spPr bwMode="auto">
              <a:xfrm>
                <a:off x="5063" y="4179"/>
                <a:ext cx="56" cy="5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1" name="Oval 415"/>
              <p:cNvSpPr>
                <a:spLocks noChangeArrowheads="1"/>
              </p:cNvSpPr>
              <p:nvPr userDrawn="1"/>
            </p:nvSpPr>
            <p:spPr bwMode="auto">
              <a:xfrm>
                <a:off x="5041" y="3989"/>
                <a:ext cx="100" cy="10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2" name="Oval 416"/>
              <p:cNvSpPr>
                <a:spLocks noChangeArrowheads="1"/>
              </p:cNvSpPr>
              <p:nvPr userDrawn="1"/>
            </p:nvSpPr>
            <p:spPr bwMode="auto">
              <a:xfrm>
                <a:off x="5031" y="3811"/>
                <a:ext cx="121" cy="12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3" name="Oval 417"/>
              <p:cNvSpPr>
                <a:spLocks noChangeArrowheads="1"/>
              </p:cNvSpPr>
              <p:nvPr userDrawn="1"/>
            </p:nvSpPr>
            <p:spPr bwMode="auto">
              <a:xfrm>
                <a:off x="5080" y="3694"/>
                <a:ext cx="21" cy="2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4" name="Oval 418"/>
              <p:cNvSpPr>
                <a:spLocks noChangeArrowheads="1"/>
              </p:cNvSpPr>
              <p:nvPr userDrawn="1"/>
            </p:nvSpPr>
            <p:spPr bwMode="auto">
              <a:xfrm>
                <a:off x="5189" y="6313"/>
                <a:ext cx="138" cy="1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5" name="Oval 419"/>
              <p:cNvSpPr>
                <a:spLocks noChangeArrowheads="1"/>
              </p:cNvSpPr>
              <p:nvPr userDrawn="1"/>
            </p:nvSpPr>
            <p:spPr bwMode="auto">
              <a:xfrm>
                <a:off x="5189" y="6145"/>
                <a:ext cx="138" cy="1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6" name="Oval 420"/>
              <p:cNvSpPr>
                <a:spLocks noChangeArrowheads="1"/>
              </p:cNvSpPr>
              <p:nvPr userDrawn="1"/>
            </p:nvSpPr>
            <p:spPr bwMode="auto">
              <a:xfrm>
                <a:off x="5182" y="5970"/>
                <a:ext cx="152" cy="15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7" name="Oval 421"/>
              <p:cNvSpPr>
                <a:spLocks noChangeArrowheads="1"/>
              </p:cNvSpPr>
              <p:nvPr userDrawn="1"/>
            </p:nvSpPr>
            <p:spPr bwMode="auto">
              <a:xfrm>
                <a:off x="5181" y="5300"/>
                <a:ext cx="156" cy="15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8" name="Oval 422"/>
              <p:cNvSpPr>
                <a:spLocks noChangeArrowheads="1"/>
              </p:cNvSpPr>
              <p:nvPr userDrawn="1"/>
            </p:nvSpPr>
            <p:spPr bwMode="auto">
              <a:xfrm>
                <a:off x="5183" y="5135"/>
                <a:ext cx="150" cy="1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9" name="Oval 423"/>
              <p:cNvSpPr>
                <a:spLocks noChangeArrowheads="1"/>
              </p:cNvSpPr>
              <p:nvPr userDrawn="1"/>
            </p:nvSpPr>
            <p:spPr bwMode="auto">
              <a:xfrm>
                <a:off x="5206" y="4990"/>
                <a:ext cx="106" cy="10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0" name="Oval 424"/>
              <p:cNvSpPr>
                <a:spLocks noChangeArrowheads="1"/>
              </p:cNvSpPr>
              <p:nvPr userDrawn="1"/>
            </p:nvSpPr>
            <p:spPr bwMode="auto">
              <a:xfrm>
                <a:off x="5215" y="4831"/>
                <a:ext cx="86" cy="8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1" name="Oval 425"/>
              <p:cNvSpPr>
                <a:spLocks noChangeArrowheads="1"/>
              </p:cNvSpPr>
              <p:nvPr userDrawn="1"/>
            </p:nvSpPr>
            <p:spPr bwMode="auto">
              <a:xfrm>
                <a:off x="5235" y="4685"/>
                <a:ext cx="46" cy="4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2" name="Oval 426"/>
              <p:cNvSpPr>
                <a:spLocks noChangeArrowheads="1"/>
              </p:cNvSpPr>
              <p:nvPr userDrawn="1"/>
            </p:nvSpPr>
            <p:spPr bwMode="auto">
              <a:xfrm>
                <a:off x="5228" y="4512"/>
                <a:ext cx="60"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3" name="Oval 427"/>
              <p:cNvSpPr>
                <a:spLocks noChangeArrowheads="1"/>
              </p:cNvSpPr>
              <p:nvPr userDrawn="1"/>
            </p:nvSpPr>
            <p:spPr bwMode="auto">
              <a:xfrm>
                <a:off x="5217" y="4333"/>
                <a:ext cx="82" cy="8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4" name="Oval 428"/>
              <p:cNvSpPr>
                <a:spLocks noChangeArrowheads="1"/>
              </p:cNvSpPr>
              <p:nvPr userDrawn="1"/>
            </p:nvSpPr>
            <p:spPr bwMode="auto">
              <a:xfrm>
                <a:off x="5238" y="4187"/>
                <a:ext cx="40" cy="3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5" name="Oval 429"/>
              <p:cNvSpPr>
                <a:spLocks noChangeArrowheads="1"/>
              </p:cNvSpPr>
              <p:nvPr userDrawn="1"/>
            </p:nvSpPr>
            <p:spPr bwMode="auto">
              <a:xfrm>
                <a:off x="5213" y="3994"/>
                <a:ext cx="90" cy="8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6" name="Oval 430"/>
              <p:cNvSpPr>
                <a:spLocks noChangeArrowheads="1"/>
              </p:cNvSpPr>
              <p:nvPr userDrawn="1"/>
            </p:nvSpPr>
            <p:spPr bwMode="auto">
              <a:xfrm>
                <a:off x="5238" y="3852"/>
                <a:ext cx="41" cy="4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7" name="Oval 431"/>
              <p:cNvSpPr>
                <a:spLocks noChangeArrowheads="1"/>
              </p:cNvSpPr>
              <p:nvPr userDrawn="1"/>
            </p:nvSpPr>
            <p:spPr bwMode="auto">
              <a:xfrm>
                <a:off x="5249" y="3694"/>
                <a:ext cx="18" cy="2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8" name="Oval 432"/>
              <p:cNvSpPr>
                <a:spLocks noChangeArrowheads="1"/>
              </p:cNvSpPr>
              <p:nvPr userDrawn="1"/>
            </p:nvSpPr>
            <p:spPr bwMode="auto">
              <a:xfrm>
                <a:off x="5367" y="6324"/>
                <a:ext cx="117" cy="11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9" name="Oval 433"/>
              <p:cNvSpPr>
                <a:spLocks noChangeArrowheads="1"/>
              </p:cNvSpPr>
              <p:nvPr userDrawn="1"/>
            </p:nvSpPr>
            <p:spPr bwMode="auto">
              <a:xfrm>
                <a:off x="5367" y="6156"/>
                <a:ext cx="117" cy="11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0" name="Oval 434"/>
              <p:cNvSpPr>
                <a:spLocks noChangeArrowheads="1"/>
              </p:cNvSpPr>
              <p:nvPr userDrawn="1"/>
            </p:nvSpPr>
            <p:spPr bwMode="auto">
              <a:xfrm>
                <a:off x="5369" y="5991"/>
                <a:ext cx="113" cy="11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1" name="Oval 435"/>
              <p:cNvSpPr>
                <a:spLocks noChangeArrowheads="1"/>
              </p:cNvSpPr>
              <p:nvPr userDrawn="1"/>
            </p:nvSpPr>
            <p:spPr bwMode="auto">
              <a:xfrm>
                <a:off x="5357" y="5309"/>
                <a:ext cx="137" cy="1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2" name="Oval 436"/>
              <p:cNvSpPr>
                <a:spLocks noChangeArrowheads="1"/>
              </p:cNvSpPr>
              <p:nvPr userDrawn="1"/>
            </p:nvSpPr>
            <p:spPr bwMode="auto">
              <a:xfrm>
                <a:off x="5364" y="5149"/>
                <a:ext cx="124" cy="12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3" name="Oval 437"/>
              <p:cNvSpPr>
                <a:spLocks noChangeArrowheads="1"/>
              </p:cNvSpPr>
              <p:nvPr userDrawn="1"/>
            </p:nvSpPr>
            <p:spPr bwMode="auto">
              <a:xfrm>
                <a:off x="5376" y="4993"/>
                <a:ext cx="99" cy="9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4" name="Oval 438"/>
              <p:cNvSpPr>
                <a:spLocks noChangeArrowheads="1"/>
              </p:cNvSpPr>
              <p:nvPr userDrawn="1"/>
            </p:nvSpPr>
            <p:spPr bwMode="auto">
              <a:xfrm>
                <a:off x="5376" y="4826"/>
                <a:ext cx="99" cy="9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5" name="Oval 439"/>
              <p:cNvSpPr>
                <a:spLocks noChangeArrowheads="1"/>
              </p:cNvSpPr>
              <p:nvPr userDrawn="1"/>
            </p:nvSpPr>
            <p:spPr bwMode="auto">
              <a:xfrm>
                <a:off x="5401" y="4683"/>
                <a:ext cx="49" cy="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6" name="Oval 440"/>
              <p:cNvSpPr>
                <a:spLocks noChangeArrowheads="1"/>
              </p:cNvSpPr>
              <p:nvPr userDrawn="1"/>
            </p:nvSpPr>
            <p:spPr bwMode="auto">
              <a:xfrm>
                <a:off x="5409" y="4524"/>
                <a:ext cx="34" cy="3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7" name="Oval 441"/>
              <p:cNvSpPr>
                <a:spLocks noChangeArrowheads="1"/>
              </p:cNvSpPr>
              <p:nvPr userDrawn="1"/>
            </p:nvSpPr>
            <p:spPr bwMode="auto">
              <a:xfrm>
                <a:off x="5398" y="4347"/>
                <a:ext cx="55" cy="5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8" name="Oval 442"/>
              <p:cNvSpPr>
                <a:spLocks noChangeArrowheads="1"/>
              </p:cNvSpPr>
              <p:nvPr userDrawn="1"/>
            </p:nvSpPr>
            <p:spPr bwMode="auto">
              <a:xfrm>
                <a:off x="5391" y="4171"/>
                <a:ext cx="70" cy="7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9" name="Oval 443"/>
              <p:cNvSpPr>
                <a:spLocks noChangeArrowheads="1"/>
              </p:cNvSpPr>
              <p:nvPr userDrawn="1"/>
            </p:nvSpPr>
            <p:spPr bwMode="auto">
              <a:xfrm>
                <a:off x="5367" y="3980"/>
                <a:ext cx="117" cy="11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0" name="Oval 444"/>
              <p:cNvSpPr>
                <a:spLocks noChangeArrowheads="1"/>
              </p:cNvSpPr>
              <p:nvPr userDrawn="1"/>
            </p:nvSpPr>
            <p:spPr bwMode="auto">
              <a:xfrm>
                <a:off x="5386" y="3831"/>
                <a:ext cx="79" cy="8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1" name="Oval 445"/>
              <p:cNvSpPr>
                <a:spLocks noChangeArrowheads="1"/>
              </p:cNvSpPr>
              <p:nvPr userDrawn="1"/>
            </p:nvSpPr>
            <p:spPr bwMode="auto">
              <a:xfrm>
                <a:off x="5409" y="3688"/>
                <a:ext cx="34" cy="3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2" name="Oval 446"/>
              <p:cNvSpPr>
                <a:spLocks noChangeArrowheads="1"/>
              </p:cNvSpPr>
              <p:nvPr userDrawn="1"/>
            </p:nvSpPr>
            <p:spPr bwMode="auto">
              <a:xfrm>
                <a:off x="5518" y="6306"/>
                <a:ext cx="150" cy="1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3" name="Oval 447"/>
              <p:cNvSpPr>
                <a:spLocks noChangeArrowheads="1"/>
              </p:cNvSpPr>
              <p:nvPr userDrawn="1"/>
            </p:nvSpPr>
            <p:spPr bwMode="auto">
              <a:xfrm>
                <a:off x="5518" y="6139"/>
                <a:ext cx="150" cy="1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4" name="Oval 448"/>
              <p:cNvSpPr>
                <a:spLocks noChangeArrowheads="1"/>
              </p:cNvSpPr>
              <p:nvPr userDrawn="1"/>
            </p:nvSpPr>
            <p:spPr bwMode="auto">
              <a:xfrm>
                <a:off x="5519" y="5639"/>
                <a:ext cx="148" cy="14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5" name="Oval 449"/>
              <p:cNvSpPr>
                <a:spLocks noChangeArrowheads="1"/>
              </p:cNvSpPr>
              <p:nvPr userDrawn="1"/>
            </p:nvSpPr>
            <p:spPr bwMode="auto">
              <a:xfrm>
                <a:off x="5516" y="5134"/>
                <a:ext cx="155" cy="15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6" name="Oval 450"/>
              <p:cNvSpPr>
                <a:spLocks noChangeArrowheads="1"/>
              </p:cNvSpPr>
              <p:nvPr userDrawn="1"/>
            </p:nvSpPr>
            <p:spPr bwMode="auto">
              <a:xfrm>
                <a:off x="5550" y="4999"/>
                <a:ext cx="87" cy="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7" name="Oval 451"/>
              <p:cNvSpPr>
                <a:spLocks noChangeArrowheads="1"/>
              </p:cNvSpPr>
              <p:nvPr userDrawn="1"/>
            </p:nvSpPr>
            <p:spPr bwMode="auto">
              <a:xfrm>
                <a:off x="5556" y="4838"/>
                <a:ext cx="74" cy="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8" name="Oval 452"/>
              <p:cNvSpPr>
                <a:spLocks noChangeArrowheads="1"/>
              </p:cNvSpPr>
              <p:nvPr userDrawn="1"/>
            </p:nvSpPr>
            <p:spPr bwMode="auto">
              <a:xfrm>
                <a:off x="5567" y="4683"/>
                <a:ext cx="52" cy="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9" name="Oval 453"/>
              <p:cNvSpPr>
                <a:spLocks noChangeArrowheads="1"/>
              </p:cNvSpPr>
              <p:nvPr userDrawn="1"/>
            </p:nvSpPr>
            <p:spPr bwMode="auto">
              <a:xfrm>
                <a:off x="5571" y="4519"/>
                <a:ext cx="43" cy="4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0" name="Oval 454"/>
              <p:cNvSpPr>
                <a:spLocks noChangeArrowheads="1"/>
              </p:cNvSpPr>
              <p:nvPr userDrawn="1"/>
            </p:nvSpPr>
            <p:spPr bwMode="auto">
              <a:xfrm>
                <a:off x="5567" y="4348"/>
                <a:ext cx="52" cy="5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1" name="Oval 455"/>
              <p:cNvSpPr>
                <a:spLocks noChangeArrowheads="1"/>
              </p:cNvSpPr>
              <p:nvPr userDrawn="1"/>
            </p:nvSpPr>
            <p:spPr bwMode="auto">
              <a:xfrm>
                <a:off x="5581" y="4194"/>
                <a:ext cx="24" cy="2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2" name="Oval 456"/>
              <p:cNvSpPr>
                <a:spLocks noChangeArrowheads="1"/>
              </p:cNvSpPr>
              <p:nvPr userDrawn="1"/>
            </p:nvSpPr>
            <p:spPr bwMode="auto">
              <a:xfrm>
                <a:off x="5567" y="4014"/>
                <a:ext cx="52" cy="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3" name="Oval 457"/>
              <p:cNvSpPr>
                <a:spLocks noChangeArrowheads="1"/>
              </p:cNvSpPr>
              <p:nvPr userDrawn="1"/>
            </p:nvSpPr>
            <p:spPr bwMode="auto">
              <a:xfrm>
                <a:off x="5570" y="3849"/>
                <a:ext cx="45" cy="4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4" name="Oval 458"/>
              <p:cNvSpPr>
                <a:spLocks noChangeArrowheads="1"/>
              </p:cNvSpPr>
              <p:nvPr userDrawn="1"/>
            </p:nvSpPr>
            <p:spPr bwMode="auto">
              <a:xfrm>
                <a:off x="5535" y="3646"/>
                <a:ext cx="115" cy="11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5" name="Oval 459"/>
              <p:cNvSpPr>
                <a:spLocks noChangeArrowheads="1"/>
              </p:cNvSpPr>
              <p:nvPr userDrawn="1"/>
            </p:nvSpPr>
            <p:spPr bwMode="auto">
              <a:xfrm>
                <a:off x="5705" y="6325"/>
                <a:ext cx="112" cy="1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6" name="Oval 460"/>
              <p:cNvSpPr>
                <a:spLocks noChangeArrowheads="1"/>
              </p:cNvSpPr>
              <p:nvPr userDrawn="1"/>
            </p:nvSpPr>
            <p:spPr bwMode="auto">
              <a:xfrm>
                <a:off x="5705" y="6158"/>
                <a:ext cx="112" cy="1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7" name="Oval 461"/>
              <p:cNvSpPr>
                <a:spLocks noChangeArrowheads="1"/>
              </p:cNvSpPr>
              <p:nvPr userDrawn="1"/>
            </p:nvSpPr>
            <p:spPr bwMode="auto">
              <a:xfrm>
                <a:off x="5691" y="5308"/>
                <a:ext cx="138" cy="13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8" name="Oval 462"/>
              <p:cNvSpPr>
                <a:spLocks noChangeArrowheads="1"/>
              </p:cNvSpPr>
              <p:nvPr userDrawn="1"/>
            </p:nvSpPr>
            <p:spPr bwMode="auto">
              <a:xfrm>
                <a:off x="5688" y="5139"/>
                <a:ext cx="144" cy="14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9" name="Oval 463"/>
              <p:cNvSpPr>
                <a:spLocks noChangeArrowheads="1"/>
              </p:cNvSpPr>
              <p:nvPr userDrawn="1"/>
            </p:nvSpPr>
            <p:spPr bwMode="auto">
              <a:xfrm>
                <a:off x="5717" y="4999"/>
                <a:ext cx="87" cy="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0" name="Oval 464"/>
              <p:cNvSpPr>
                <a:spLocks noChangeArrowheads="1"/>
              </p:cNvSpPr>
              <p:nvPr userDrawn="1"/>
            </p:nvSpPr>
            <p:spPr bwMode="auto">
              <a:xfrm>
                <a:off x="5716" y="4831"/>
                <a:ext cx="89" cy="8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1" name="Oval 465"/>
              <p:cNvSpPr>
                <a:spLocks noChangeArrowheads="1"/>
              </p:cNvSpPr>
              <p:nvPr userDrawn="1"/>
            </p:nvSpPr>
            <p:spPr bwMode="auto">
              <a:xfrm>
                <a:off x="5742" y="4690"/>
                <a:ext cx="36" cy="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2" name="Oval 466"/>
              <p:cNvSpPr>
                <a:spLocks noChangeArrowheads="1"/>
              </p:cNvSpPr>
              <p:nvPr userDrawn="1"/>
            </p:nvSpPr>
            <p:spPr bwMode="auto">
              <a:xfrm>
                <a:off x="5746" y="4527"/>
                <a:ext cx="28" cy="2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3" name="Oval 467"/>
              <p:cNvSpPr>
                <a:spLocks noChangeArrowheads="1"/>
              </p:cNvSpPr>
              <p:nvPr userDrawn="1"/>
            </p:nvSpPr>
            <p:spPr bwMode="auto">
              <a:xfrm>
                <a:off x="5744" y="4357"/>
                <a:ext cx="34" cy="3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4" name="Oval 468"/>
              <p:cNvSpPr>
                <a:spLocks noChangeArrowheads="1"/>
              </p:cNvSpPr>
              <p:nvPr userDrawn="1"/>
            </p:nvSpPr>
            <p:spPr bwMode="auto">
              <a:xfrm>
                <a:off x="5750" y="4197"/>
                <a:ext cx="20" cy="1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5" name="Oval 469"/>
              <p:cNvSpPr>
                <a:spLocks noChangeArrowheads="1"/>
              </p:cNvSpPr>
              <p:nvPr userDrawn="1"/>
            </p:nvSpPr>
            <p:spPr bwMode="auto">
              <a:xfrm>
                <a:off x="5755" y="4033"/>
                <a:ext cx="11" cy="1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6" name="Oval 470"/>
              <p:cNvSpPr>
                <a:spLocks noChangeArrowheads="1"/>
              </p:cNvSpPr>
              <p:nvPr userDrawn="1"/>
            </p:nvSpPr>
            <p:spPr bwMode="auto">
              <a:xfrm>
                <a:off x="5746" y="3858"/>
                <a:ext cx="29" cy="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7" name="Oval 471"/>
              <p:cNvSpPr>
                <a:spLocks noChangeArrowheads="1"/>
              </p:cNvSpPr>
              <p:nvPr userDrawn="1"/>
            </p:nvSpPr>
            <p:spPr bwMode="auto">
              <a:xfrm>
                <a:off x="5734" y="3678"/>
                <a:ext cx="54" cy="5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8" name="Oval 472"/>
              <p:cNvSpPr>
                <a:spLocks noChangeArrowheads="1"/>
              </p:cNvSpPr>
              <p:nvPr userDrawn="1"/>
            </p:nvSpPr>
            <p:spPr bwMode="auto">
              <a:xfrm>
                <a:off x="5848" y="6301"/>
                <a:ext cx="159" cy="1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9" name="Oval 473"/>
              <p:cNvSpPr>
                <a:spLocks noChangeArrowheads="1"/>
              </p:cNvSpPr>
              <p:nvPr userDrawn="1"/>
            </p:nvSpPr>
            <p:spPr bwMode="auto">
              <a:xfrm>
                <a:off x="5848" y="6134"/>
                <a:ext cx="159" cy="1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0" name="Oval 474"/>
              <p:cNvSpPr>
                <a:spLocks noChangeArrowheads="1"/>
              </p:cNvSpPr>
              <p:nvPr userDrawn="1"/>
            </p:nvSpPr>
            <p:spPr bwMode="auto">
              <a:xfrm>
                <a:off x="5853" y="5973"/>
                <a:ext cx="149" cy="14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1" name="Oval 475"/>
              <p:cNvSpPr>
                <a:spLocks noChangeArrowheads="1"/>
              </p:cNvSpPr>
              <p:nvPr userDrawn="1"/>
            </p:nvSpPr>
            <p:spPr bwMode="auto">
              <a:xfrm>
                <a:off x="5855" y="5806"/>
                <a:ext cx="146" cy="14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2" name="Oval 476"/>
              <p:cNvSpPr>
                <a:spLocks noChangeArrowheads="1"/>
              </p:cNvSpPr>
              <p:nvPr userDrawn="1"/>
            </p:nvSpPr>
            <p:spPr bwMode="auto">
              <a:xfrm>
                <a:off x="5842" y="5626"/>
                <a:ext cx="171" cy="17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3" name="Oval 477"/>
              <p:cNvSpPr>
                <a:spLocks noChangeArrowheads="1"/>
              </p:cNvSpPr>
              <p:nvPr userDrawn="1"/>
            </p:nvSpPr>
            <p:spPr bwMode="auto">
              <a:xfrm>
                <a:off x="5857" y="5308"/>
                <a:ext cx="141" cy="1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4" name="Oval 478"/>
              <p:cNvSpPr>
                <a:spLocks noChangeArrowheads="1"/>
              </p:cNvSpPr>
              <p:nvPr userDrawn="1"/>
            </p:nvSpPr>
            <p:spPr bwMode="auto">
              <a:xfrm>
                <a:off x="5860" y="5143"/>
                <a:ext cx="136" cy="1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5" name="Oval 479"/>
              <p:cNvSpPr>
                <a:spLocks noChangeArrowheads="1"/>
              </p:cNvSpPr>
              <p:nvPr userDrawn="1"/>
            </p:nvSpPr>
            <p:spPr bwMode="auto">
              <a:xfrm>
                <a:off x="5881" y="4996"/>
                <a:ext cx="93" cy="9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6" name="Oval 480"/>
              <p:cNvSpPr>
                <a:spLocks noChangeArrowheads="1"/>
              </p:cNvSpPr>
              <p:nvPr userDrawn="1"/>
            </p:nvSpPr>
            <p:spPr bwMode="auto">
              <a:xfrm>
                <a:off x="5889" y="4837"/>
                <a:ext cx="78" cy="7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7" name="Oval 481"/>
              <p:cNvSpPr>
                <a:spLocks noChangeArrowheads="1"/>
              </p:cNvSpPr>
              <p:nvPr userDrawn="1"/>
            </p:nvSpPr>
            <p:spPr bwMode="auto">
              <a:xfrm>
                <a:off x="5904" y="4684"/>
                <a:ext cx="48" cy="4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8" name="Oval 482"/>
              <p:cNvSpPr>
                <a:spLocks noChangeArrowheads="1"/>
              </p:cNvSpPr>
              <p:nvPr userDrawn="1"/>
            </p:nvSpPr>
            <p:spPr bwMode="auto">
              <a:xfrm>
                <a:off x="5914" y="4527"/>
                <a:ext cx="27" cy="2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9" name="Oval 483"/>
              <p:cNvSpPr>
                <a:spLocks noChangeArrowheads="1"/>
              </p:cNvSpPr>
              <p:nvPr userDrawn="1"/>
            </p:nvSpPr>
            <p:spPr bwMode="auto">
              <a:xfrm>
                <a:off x="5914" y="4359"/>
                <a:ext cx="27"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0" name="Oval 484"/>
              <p:cNvSpPr>
                <a:spLocks noChangeArrowheads="1"/>
              </p:cNvSpPr>
              <p:nvPr userDrawn="1"/>
            </p:nvSpPr>
            <p:spPr bwMode="auto">
              <a:xfrm>
                <a:off x="5921" y="4200"/>
                <a:ext cx="13" cy="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1" name="Oval 485"/>
              <p:cNvSpPr>
                <a:spLocks noChangeArrowheads="1"/>
              </p:cNvSpPr>
              <p:nvPr userDrawn="1"/>
            </p:nvSpPr>
            <p:spPr bwMode="auto">
              <a:xfrm>
                <a:off x="5928" y="4038"/>
                <a:ext cx="1" cy="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2" name="Oval 486"/>
              <p:cNvSpPr>
                <a:spLocks noChangeArrowheads="1"/>
              </p:cNvSpPr>
              <p:nvPr userDrawn="1"/>
            </p:nvSpPr>
            <p:spPr bwMode="auto">
              <a:xfrm>
                <a:off x="5921" y="3865"/>
                <a:ext cx="13" cy="1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3" name="Oval 487"/>
              <p:cNvSpPr>
                <a:spLocks noChangeArrowheads="1"/>
              </p:cNvSpPr>
              <p:nvPr userDrawn="1"/>
            </p:nvSpPr>
            <p:spPr bwMode="auto">
              <a:xfrm>
                <a:off x="5906" y="3683"/>
                <a:ext cx="43" cy="4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4" name="Oval 488"/>
              <p:cNvSpPr>
                <a:spLocks noChangeArrowheads="1"/>
              </p:cNvSpPr>
              <p:nvPr userDrawn="1"/>
            </p:nvSpPr>
            <p:spPr bwMode="auto">
              <a:xfrm>
                <a:off x="6021" y="6306"/>
                <a:ext cx="148" cy="1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5" name="Oval 489"/>
              <p:cNvSpPr>
                <a:spLocks noChangeArrowheads="1"/>
              </p:cNvSpPr>
              <p:nvPr userDrawn="1"/>
            </p:nvSpPr>
            <p:spPr bwMode="auto">
              <a:xfrm>
                <a:off x="6021" y="6139"/>
                <a:ext cx="148" cy="1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6" name="Oval 490"/>
              <p:cNvSpPr>
                <a:spLocks noChangeArrowheads="1"/>
              </p:cNvSpPr>
              <p:nvPr userDrawn="1"/>
            </p:nvSpPr>
            <p:spPr bwMode="auto">
              <a:xfrm>
                <a:off x="6015" y="5966"/>
                <a:ext cx="161" cy="1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7" name="Oval 491"/>
              <p:cNvSpPr>
                <a:spLocks noChangeArrowheads="1"/>
              </p:cNvSpPr>
              <p:nvPr userDrawn="1"/>
            </p:nvSpPr>
            <p:spPr bwMode="auto">
              <a:xfrm>
                <a:off x="6011" y="5795"/>
                <a:ext cx="169" cy="16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8" name="Oval 492"/>
              <p:cNvSpPr>
                <a:spLocks noChangeArrowheads="1"/>
              </p:cNvSpPr>
              <p:nvPr userDrawn="1"/>
            </p:nvSpPr>
            <p:spPr bwMode="auto">
              <a:xfrm>
                <a:off x="6028" y="5645"/>
                <a:ext cx="134" cy="13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9" name="Oval 493"/>
              <p:cNvSpPr>
                <a:spLocks noChangeArrowheads="1"/>
              </p:cNvSpPr>
              <p:nvPr userDrawn="1"/>
            </p:nvSpPr>
            <p:spPr bwMode="auto">
              <a:xfrm>
                <a:off x="6012" y="5461"/>
                <a:ext cx="166" cy="16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0" name="Oval 494"/>
              <p:cNvSpPr>
                <a:spLocks noChangeArrowheads="1"/>
              </p:cNvSpPr>
              <p:nvPr userDrawn="1"/>
            </p:nvSpPr>
            <p:spPr bwMode="auto">
              <a:xfrm>
                <a:off x="6020" y="5303"/>
                <a:ext cx="151" cy="15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1" name="Oval 495"/>
              <p:cNvSpPr>
                <a:spLocks noChangeArrowheads="1"/>
              </p:cNvSpPr>
              <p:nvPr userDrawn="1"/>
            </p:nvSpPr>
            <p:spPr bwMode="auto">
              <a:xfrm>
                <a:off x="6016" y="5131"/>
                <a:ext cx="159" cy="15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2" name="Oval 496"/>
              <p:cNvSpPr>
                <a:spLocks noChangeArrowheads="1"/>
              </p:cNvSpPr>
              <p:nvPr userDrawn="1"/>
            </p:nvSpPr>
            <p:spPr bwMode="auto">
              <a:xfrm>
                <a:off x="6051" y="4999"/>
                <a:ext cx="88" cy="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3" name="Oval 497"/>
              <p:cNvSpPr>
                <a:spLocks noChangeArrowheads="1"/>
              </p:cNvSpPr>
              <p:nvPr userDrawn="1"/>
            </p:nvSpPr>
            <p:spPr bwMode="auto">
              <a:xfrm>
                <a:off x="6061" y="4842"/>
                <a:ext cx="68" cy="6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4" name="Oval 498"/>
              <p:cNvSpPr>
                <a:spLocks noChangeArrowheads="1"/>
              </p:cNvSpPr>
              <p:nvPr userDrawn="1"/>
            </p:nvSpPr>
            <p:spPr bwMode="auto">
              <a:xfrm>
                <a:off x="6071" y="4684"/>
                <a:ext cx="48" cy="4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5" name="Oval 499"/>
              <p:cNvSpPr>
                <a:spLocks noChangeArrowheads="1"/>
              </p:cNvSpPr>
              <p:nvPr userDrawn="1"/>
            </p:nvSpPr>
            <p:spPr bwMode="auto">
              <a:xfrm>
                <a:off x="6071" y="4518"/>
                <a:ext cx="47" cy="4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6" name="Oval 500"/>
              <p:cNvSpPr>
                <a:spLocks noChangeArrowheads="1"/>
              </p:cNvSpPr>
              <p:nvPr userDrawn="1"/>
            </p:nvSpPr>
            <p:spPr bwMode="auto">
              <a:xfrm>
                <a:off x="6064" y="4343"/>
                <a:ext cx="63" cy="6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7" name="Oval 501"/>
              <p:cNvSpPr>
                <a:spLocks noChangeArrowheads="1"/>
              </p:cNvSpPr>
              <p:nvPr userDrawn="1"/>
            </p:nvSpPr>
            <p:spPr bwMode="auto">
              <a:xfrm>
                <a:off x="6084" y="4194"/>
                <a:ext cx="23" cy="2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8" name="Oval 502"/>
              <p:cNvSpPr>
                <a:spLocks noChangeArrowheads="1"/>
              </p:cNvSpPr>
              <p:nvPr userDrawn="1"/>
            </p:nvSpPr>
            <p:spPr bwMode="auto">
              <a:xfrm>
                <a:off x="6088" y="4032"/>
                <a:ext cx="13" cy="1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9" name="Oval 503"/>
              <p:cNvSpPr>
                <a:spLocks noChangeArrowheads="1"/>
              </p:cNvSpPr>
              <p:nvPr userDrawn="1"/>
            </p:nvSpPr>
            <p:spPr bwMode="auto">
              <a:xfrm>
                <a:off x="6089" y="3865"/>
                <a:ext cx="12" cy="1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0" name="Oval 504"/>
              <p:cNvSpPr>
                <a:spLocks noChangeArrowheads="1"/>
              </p:cNvSpPr>
              <p:nvPr userDrawn="1"/>
            </p:nvSpPr>
            <p:spPr bwMode="auto">
              <a:xfrm>
                <a:off x="6088" y="3697"/>
                <a:ext cx="15" cy="1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1" name="Oval 505"/>
              <p:cNvSpPr>
                <a:spLocks noChangeArrowheads="1"/>
              </p:cNvSpPr>
              <p:nvPr userDrawn="1"/>
            </p:nvSpPr>
            <p:spPr bwMode="auto">
              <a:xfrm>
                <a:off x="6186" y="6305"/>
                <a:ext cx="154" cy="15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2" name="Oval 506"/>
              <p:cNvSpPr>
                <a:spLocks noChangeArrowheads="1"/>
              </p:cNvSpPr>
              <p:nvPr userDrawn="1"/>
            </p:nvSpPr>
            <p:spPr bwMode="auto">
              <a:xfrm>
                <a:off x="6186" y="6138"/>
                <a:ext cx="154" cy="15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3" name="Oval 507"/>
              <p:cNvSpPr>
                <a:spLocks noChangeArrowheads="1"/>
              </p:cNvSpPr>
              <p:nvPr userDrawn="1"/>
            </p:nvSpPr>
            <p:spPr bwMode="auto">
              <a:xfrm>
                <a:off x="6193" y="5978"/>
                <a:ext cx="139" cy="13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4" name="Oval 508"/>
              <p:cNvSpPr>
                <a:spLocks noChangeArrowheads="1"/>
              </p:cNvSpPr>
              <p:nvPr userDrawn="1"/>
            </p:nvSpPr>
            <p:spPr bwMode="auto">
              <a:xfrm>
                <a:off x="6186" y="5468"/>
                <a:ext cx="154" cy="15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5" name="Oval 509"/>
              <p:cNvSpPr>
                <a:spLocks noChangeArrowheads="1"/>
              </p:cNvSpPr>
              <p:nvPr userDrawn="1"/>
            </p:nvSpPr>
            <p:spPr bwMode="auto">
              <a:xfrm>
                <a:off x="6198" y="5314"/>
                <a:ext cx="128" cy="12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6" name="Oval 510"/>
              <p:cNvSpPr>
                <a:spLocks noChangeArrowheads="1"/>
              </p:cNvSpPr>
              <p:nvPr userDrawn="1"/>
            </p:nvSpPr>
            <p:spPr bwMode="auto">
              <a:xfrm>
                <a:off x="6191" y="5139"/>
                <a:ext cx="144" cy="14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7" name="Oval 511"/>
              <p:cNvSpPr>
                <a:spLocks noChangeArrowheads="1"/>
              </p:cNvSpPr>
              <p:nvPr userDrawn="1"/>
            </p:nvSpPr>
            <p:spPr bwMode="auto">
              <a:xfrm>
                <a:off x="6200" y="4980"/>
                <a:ext cx="124" cy="1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8" name="Oval 512"/>
              <p:cNvSpPr>
                <a:spLocks noChangeArrowheads="1"/>
              </p:cNvSpPr>
              <p:nvPr userDrawn="1"/>
            </p:nvSpPr>
            <p:spPr bwMode="auto">
              <a:xfrm>
                <a:off x="6222" y="4835"/>
                <a:ext cx="81" cy="8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9" name="Oval 513"/>
              <p:cNvSpPr>
                <a:spLocks noChangeArrowheads="1"/>
              </p:cNvSpPr>
              <p:nvPr userDrawn="1"/>
            </p:nvSpPr>
            <p:spPr bwMode="auto">
              <a:xfrm>
                <a:off x="6226" y="4672"/>
                <a:ext cx="73" cy="7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0" name="Oval 514"/>
              <p:cNvSpPr>
                <a:spLocks noChangeArrowheads="1"/>
              </p:cNvSpPr>
              <p:nvPr userDrawn="1"/>
            </p:nvSpPr>
            <p:spPr bwMode="auto">
              <a:xfrm>
                <a:off x="6240" y="4519"/>
                <a:ext cx="44" cy="4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1" name="Oval 515"/>
              <p:cNvSpPr>
                <a:spLocks noChangeArrowheads="1"/>
              </p:cNvSpPr>
              <p:nvPr userDrawn="1"/>
            </p:nvSpPr>
            <p:spPr bwMode="auto">
              <a:xfrm>
                <a:off x="6231" y="4342"/>
                <a:ext cx="63" cy="6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2" name="Oval 516"/>
              <p:cNvSpPr>
                <a:spLocks noChangeArrowheads="1"/>
              </p:cNvSpPr>
              <p:nvPr userDrawn="1"/>
            </p:nvSpPr>
            <p:spPr bwMode="auto">
              <a:xfrm>
                <a:off x="6234" y="4178"/>
                <a:ext cx="58" cy="5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3" name="Oval 517"/>
              <p:cNvSpPr>
                <a:spLocks noChangeArrowheads="1"/>
              </p:cNvSpPr>
              <p:nvPr userDrawn="1"/>
            </p:nvSpPr>
            <p:spPr bwMode="auto">
              <a:xfrm>
                <a:off x="6239" y="4015"/>
                <a:ext cx="48" cy="4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4" name="Oval 518"/>
              <p:cNvSpPr>
                <a:spLocks noChangeArrowheads="1"/>
              </p:cNvSpPr>
              <p:nvPr userDrawn="1"/>
            </p:nvSpPr>
            <p:spPr bwMode="auto">
              <a:xfrm>
                <a:off x="6253" y="3862"/>
                <a:ext cx="19" cy="2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17" name="Oval 519"/>
              <p:cNvSpPr>
                <a:spLocks noChangeArrowheads="1"/>
              </p:cNvSpPr>
              <p:nvPr userDrawn="1"/>
            </p:nvSpPr>
            <p:spPr bwMode="auto">
              <a:xfrm>
                <a:off x="6255" y="3698"/>
                <a:ext cx="14" cy="1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18" name="Oval 520"/>
              <p:cNvSpPr>
                <a:spLocks noChangeArrowheads="1"/>
              </p:cNvSpPr>
              <p:nvPr userDrawn="1"/>
            </p:nvSpPr>
            <p:spPr bwMode="auto">
              <a:xfrm>
                <a:off x="6366" y="6318"/>
                <a:ext cx="127" cy="12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19" name="Oval 521"/>
              <p:cNvSpPr>
                <a:spLocks noChangeArrowheads="1"/>
              </p:cNvSpPr>
              <p:nvPr userDrawn="1"/>
            </p:nvSpPr>
            <p:spPr bwMode="auto">
              <a:xfrm>
                <a:off x="6366" y="6150"/>
                <a:ext cx="127" cy="12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20" name="Oval 522"/>
              <p:cNvSpPr>
                <a:spLocks noChangeArrowheads="1"/>
              </p:cNvSpPr>
              <p:nvPr userDrawn="1"/>
            </p:nvSpPr>
            <p:spPr bwMode="auto">
              <a:xfrm>
                <a:off x="6357" y="5974"/>
                <a:ext cx="145" cy="14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21" name="Oval 523"/>
              <p:cNvSpPr>
                <a:spLocks noChangeArrowheads="1"/>
              </p:cNvSpPr>
              <p:nvPr userDrawn="1"/>
            </p:nvSpPr>
            <p:spPr bwMode="auto">
              <a:xfrm>
                <a:off x="6351" y="5800"/>
                <a:ext cx="157" cy="1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22" name="Oval 524"/>
              <p:cNvSpPr>
                <a:spLocks noChangeArrowheads="1"/>
              </p:cNvSpPr>
              <p:nvPr userDrawn="1"/>
            </p:nvSpPr>
            <p:spPr bwMode="auto">
              <a:xfrm>
                <a:off x="6346" y="5629"/>
                <a:ext cx="167" cy="1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23" name="Oval 525"/>
              <p:cNvSpPr>
                <a:spLocks noChangeArrowheads="1"/>
              </p:cNvSpPr>
              <p:nvPr userDrawn="1"/>
            </p:nvSpPr>
            <p:spPr bwMode="auto">
              <a:xfrm>
                <a:off x="6347" y="5461"/>
                <a:ext cx="166" cy="16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24" name="Oval 526"/>
              <p:cNvSpPr>
                <a:spLocks noChangeArrowheads="1"/>
              </p:cNvSpPr>
              <p:nvPr userDrawn="1"/>
            </p:nvSpPr>
            <p:spPr bwMode="auto">
              <a:xfrm>
                <a:off x="6364" y="5311"/>
                <a:ext cx="133" cy="13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25" name="Oval 527"/>
              <p:cNvSpPr>
                <a:spLocks noChangeArrowheads="1"/>
              </p:cNvSpPr>
              <p:nvPr userDrawn="1"/>
            </p:nvSpPr>
            <p:spPr bwMode="auto">
              <a:xfrm>
                <a:off x="6382" y="5163"/>
                <a:ext cx="96" cy="9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26" name="Oval 528"/>
              <p:cNvSpPr>
                <a:spLocks noChangeArrowheads="1"/>
              </p:cNvSpPr>
              <p:nvPr userDrawn="1"/>
            </p:nvSpPr>
            <p:spPr bwMode="auto">
              <a:xfrm>
                <a:off x="6370" y="4983"/>
                <a:ext cx="119" cy="11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27" name="Oval 529"/>
              <p:cNvSpPr>
                <a:spLocks noChangeArrowheads="1"/>
              </p:cNvSpPr>
              <p:nvPr userDrawn="1"/>
            </p:nvSpPr>
            <p:spPr bwMode="auto">
              <a:xfrm>
                <a:off x="6391" y="4837"/>
                <a:ext cx="78" cy="7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28" name="Oval 530"/>
              <p:cNvSpPr>
                <a:spLocks noChangeArrowheads="1"/>
              </p:cNvSpPr>
              <p:nvPr userDrawn="1"/>
            </p:nvSpPr>
            <p:spPr bwMode="auto">
              <a:xfrm>
                <a:off x="6400" y="4678"/>
                <a:ext cx="61"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29" name="Oval 531"/>
              <p:cNvSpPr>
                <a:spLocks noChangeArrowheads="1"/>
              </p:cNvSpPr>
              <p:nvPr userDrawn="1"/>
            </p:nvSpPr>
            <p:spPr bwMode="auto">
              <a:xfrm>
                <a:off x="6404" y="4514"/>
                <a:ext cx="53" cy="5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30" name="Oval 532"/>
              <p:cNvSpPr>
                <a:spLocks noChangeArrowheads="1"/>
              </p:cNvSpPr>
              <p:nvPr userDrawn="1"/>
            </p:nvSpPr>
            <p:spPr bwMode="auto">
              <a:xfrm>
                <a:off x="6400" y="4344"/>
                <a:ext cx="61"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31" name="Oval 533"/>
              <p:cNvSpPr>
                <a:spLocks noChangeArrowheads="1"/>
              </p:cNvSpPr>
              <p:nvPr userDrawn="1"/>
            </p:nvSpPr>
            <p:spPr bwMode="auto">
              <a:xfrm>
                <a:off x="6406" y="4183"/>
                <a:ext cx="47" cy="4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32" name="Oval 534"/>
              <p:cNvSpPr>
                <a:spLocks noChangeArrowheads="1"/>
              </p:cNvSpPr>
              <p:nvPr userDrawn="1"/>
            </p:nvSpPr>
            <p:spPr bwMode="auto">
              <a:xfrm>
                <a:off x="6408" y="4017"/>
                <a:ext cx="44" cy="4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33" name="Oval 535"/>
              <p:cNvSpPr>
                <a:spLocks noChangeArrowheads="1"/>
              </p:cNvSpPr>
              <p:nvPr userDrawn="1"/>
            </p:nvSpPr>
            <p:spPr bwMode="auto">
              <a:xfrm>
                <a:off x="6401" y="3843"/>
                <a:ext cx="57" cy="5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34" name="Oval 536"/>
              <p:cNvSpPr>
                <a:spLocks noChangeArrowheads="1"/>
              </p:cNvSpPr>
              <p:nvPr userDrawn="1"/>
            </p:nvSpPr>
            <p:spPr bwMode="auto">
              <a:xfrm>
                <a:off x="6425" y="3699"/>
                <a:ext cx="10" cy="1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35" name="Oval 537"/>
              <p:cNvSpPr>
                <a:spLocks noChangeArrowheads="1"/>
              </p:cNvSpPr>
              <p:nvPr userDrawn="1"/>
            </p:nvSpPr>
            <p:spPr bwMode="auto">
              <a:xfrm>
                <a:off x="6539" y="5653"/>
                <a:ext cx="117" cy="11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36" name="Oval 538"/>
              <p:cNvSpPr>
                <a:spLocks noChangeArrowheads="1"/>
              </p:cNvSpPr>
              <p:nvPr userDrawn="1"/>
            </p:nvSpPr>
            <p:spPr bwMode="auto">
              <a:xfrm>
                <a:off x="6534" y="5481"/>
                <a:ext cx="127" cy="1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37" name="Oval 539"/>
              <p:cNvSpPr>
                <a:spLocks noChangeArrowheads="1"/>
              </p:cNvSpPr>
              <p:nvPr userDrawn="1"/>
            </p:nvSpPr>
            <p:spPr bwMode="auto">
              <a:xfrm>
                <a:off x="6526" y="5306"/>
                <a:ext cx="142" cy="14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38" name="Oval 540"/>
              <p:cNvSpPr>
                <a:spLocks noChangeArrowheads="1"/>
              </p:cNvSpPr>
              <p:nvPr userDrawn="1"/>
            </p:nvSpPr>
            <p:spPr bwMode="auto">
              <a:xfrm>
                <a:off x="6530" y="5144"/>
                <a:ext cx="133" cy="13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39" name="Oval 541"/>
              <p:cNvSpPr>
                <a:spLocks noChangeArrowheads="1"/>
              </p:cNvSpPr>
              <p:nvPr userDrawn="1"/>
            </p:nvSpPr>
            <p:spPr bwMode="auto">
              <a:xfrm>
                <a:off x="6527" y="4974"/>
                <a:ext cx="140" cy="13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40" name="Oval 542"/>
              <p:cNvSpPr>
                <a:spLocks noChangeArrowheads="1"/>
              </p:cNvSpPr>
              <p:nvPr userDrawn="1"/>
            </p:nvSpPr>
            <p:spPr bwMode="auto">
              <a:xfrm>
                <a:off x="6565" y="4843"/>
                <a:ext cx="64" cy="6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41" name="Oval 543"/>
              <p:cNvSpPr>
                <a:spLocks noChangeArrowheads="1"/>
              </p:cNvSpPr>
              <p:nvPr userDrawn="1"/>
            </p:nvSpPr>
            <p:spPr bwMode="auto">
              <a:xfrm>
                <a:off x="6573" y="4684"/>
                <a:ext cx="49" cy="4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42" name="Oval 544"/>
              <p:cNvSpPr>
                <a:spLocks noChangeArrowheads="1"/>
              </p:cNvSpPr>
              <p:nvPr userDrawn="1"/>
            </p:nvSpPr>
            <p:spPr bwMode="auto">
              <a:xfrm>
                <a:off x="6566" y="4510"/>
                <a:ext cx="62" cy="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43" name="Oval 545"/>
              <p:cNvSpPr>
                <a:spLocks noChangeArrowheads="1"/>
              </p:cNvSpPr>
              <p:nvPr userDrawn="1"/>
            </p:nvSpPr>
            <p:spPr bwMode="auto">
              <a:xfrm>
                <a:off x="6563" y="4339"/>
                <a:ext cx="69" cy="6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44" name="Oval 546"/>
              <p:cNvSpPr>
                <a:spLocks noChangeArrowheads="1"/>
              </p:cNvSpPr>
              <p:nvPr userDrawn="1"/>
            </p:nvSpPr>
            <p:spPr bwMode="auto">
              <a:xfrm>
                <a:off x="6576" y="4185"/>
                <a:ext cx="42" cy="4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45" name="Oval 547"/>
              <p:cNvSpPr>
                <a:spLocks noChangeArrowheads="1"/>
              </p:cNvSpPr>
              <p:nvPr userDrawn="1"/>
            </p:nvSpPr>
            <p:spPr bwMode="auto">
              <a:xfrm>
                <a:off x="6583" y="4024"/>
                <a:ext cx="29" cy="3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46" name="Oval 548"/>
              <p:cNvSpPr>
                <a:spLocks noChangeArrowheads="1"/>
              </p:cNvSpPr>
              <p:nvPr userDrawn="1"/>
            </p:nvSpPr>
            <p:spPr bwMode="auto">
              <a:xfrm>
                <a:off x="6587" y="3860"/>
                <a:ext cx="21" cy="2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47" name="Oval 549"/>
              <p:cNvSpPr>
                <a:spLocks noChangeArrowheads="1"/>
              </p:cNvSpPr>
              <p:nvPr userDrawn="1"/>
            </p:nvSpPr>
            <p:spPr bwMode="auto">
              <a:xfrm>
                <a:off x="6593" y="3700"/>
                <a:ext cx="9" cy="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48" name="Oval 550"/>
              <p:cNvSpPr>
                <a:spLocks noChangeArrowheads="1"/>
              </p:cNvSpPr>
              <p:nvPr userDrawn="1"/>
            </p:nvSpPr>
            <p:spPr bwMode="auto">
              <a:xfrm>
                <a:off x="6709" y="6325"/>
                <a:ext cx="112" cy="1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49" name="Oval 551"/>
              <p:cNvSpPr>
                <a:spLocks noChangeArrowheads="1"/>
              </p:cNvSpPr>
              <p:nvPr userDrawn="1"/>
            </p:nvSpPr>
            <p:spPr bwMode="auto">
              <a:xfrm>
                <a:off x="6709" y="6158"/>
                <a:ext cx="112" cy="1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50" name="Oval 552"/>
              <p:cNvSpPr>
                <a:spLocks noChangeArrowheads="1"/>
              </p:cNvSpPr>
              <p:nvPr userDrawn="1"/>
            </p:nvSpPr>
            <p:spPr bwMode="auto">
              <a:xfrm>
                <a:off x="6687" y="5970"/>
                <a:ext cx="154" cy="15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51" name="Oval 553"/>
              <p:cNvSpPr>
                <a:spLocks noChangeArrowheads="1"/>
              </p:cNvSpPr>
              <p:nvPr userDrawn="1"/>
            </p:nvSpPr>
            <p:spPr bwMode="auto">
              <a:xfrm>
                <a:off x="6680" y="5627"/>
                <a:ext cx="169" cy="16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52" name="Oval 554"/>
              <p:cNvSpPr>
                <a:spLocks noChangeArrowheads="1"/>
              </p:cNvSpPr>
              <p:nvPr userDrawn="1"/>
            </p:nvSpPr>
            <p:spPr bwMode="auto">
              <a:xfrm>
                <a:off x="6686" y="5468"/>
                <a:ext cx="156" cy="15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53" name="Oval 555"/>
              <p:cNvSpPr>
                <a:spLocks noChangeArrowheads="1"/>
              </p:cNvSpPr>
              <p:nvPr userDrawn="1"/>
            </p:nvSpPr>
            <p:spPr bwMode="auto">
              <a:xfrm>
                <a:off x="6707" y="5320"/>
                <a:ext cx="115" cy="11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54" name="Oval 556"/>
              <p:cNvSpPr>
                <a:spLocks noChangeArrowheads="1"/>
              </p:cNvSpPr>
              <p:nvPr userDrawn="1"/>
            </p:nvSpPr>
            <p:spPr bwMode="auto">
              <a:xfrm>
                <a:off x="6707" y="5153"/>
                <a:ext cx="115" cy="11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55" name="Oval 557"/>
              <p:cNvSpPr>
                <a:spLocks noChangeArrowheads="1"/>
              </p:cNvSpPr>
              <p:nvPr userDrawn="1"/>
            </p:nvSpPr>
            <p:spPr bwMode="auto">
              <a:xfrm>
                <a:off x="6725" y="5003"/>
                <a:ext cx="79" cy="8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56" name="Oval 558"/>
              <p:cNvSpPr>
                <a:spLocks noChangeArrowheads="1"/>
              </p:cNvSpPr>
              <p:nvPr userDrawn="1"/>
            </p:nvSpPr>
            <p:spPr bwMode="auto">
              <a:xfrm>
                <a:off x="6724" y="4834"/>
                <a:ext cx="82" cy="8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57" name="Oval 559"/>
              <p:cNvSpPr>
                <a:spLocks noChangeArrowheads="1"/>
              </p:cNvSpPr>
              <p:nvPr userDrawn="1"/>
            </p:nvSpPr>
            <p:spPr bwMode="auto">
              <a:xfrm>
                <a:off x="6739" y="4683"/>
                <a:ext cx="52" cy="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58" name="Oval 560"/>
              <p:cNvSpPr>
                <a:spLocks noChangeArrowheads="1"/>
              </p:cNvSpPr>
              <p:nvPr userDrawn="1"/>
            </p:nvSpPr>
            <p:spPr bwMode="auto">
              <a:xfrm>
                <a:off x="6744" y="4520"/>
                <a:ext cx="42" cy="4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59" name="Oval 561"/>
              <p:cNvSpPr>
                <a:spLocks noChangeArrowheads="1"/>
              </p:cNvSpPr>
              <p:nvPr userDrawn="1"/>
            </p:nvSpPr>
            <p:spPr bwMode="auto">
              <a:xfrm>
                <a:off x="6734" y="4343"/>
                <a:ext cx="62" cy="6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60" name="Oval 562"/>
              <p:cNvSpPr>
                <a:spLocks noChangeArrowheads="1"/>
              </p:cNvSpPr>
              <p:nvPr userDrawn="1"/>
            </p:nvSpPr>
            <p:spPr bwMode="auto">
              <a:xfrm>
                <a:off x="6729" y="4171"/>
                <a:ext cx="70" cy="7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61" name="Oval 563"/>
              <p:cNvSpPr>
                <a:spLocks noChangeArrowheads="1"/>
              </p:cNvSpPr>
              <p:nvPr userDrawn="1"/>
            </p:nvSpPr>
            <p:spPr bwMode="auto">
              <a:xfrm>
                <a:off x="6726" y="4001"/>
                <a:ext cx="77"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62" name="Oval 564"/>
              <p:cNvSpPr>
                <a:spLocks noChangeArrowheads="1"/>
              </p:cNvSpPr>
              <p:nvPr userDrawn="1"/>
            </p:nvSpPr>
            <p:spPr bwMode="auto">
              <a:xfrm>
                <a:off x="6741" y="3849"/>
                <a:ext cx="46" cy="4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63" name="Oval 565"/>
              <p:cNvSpPr>
                <a:spLocks noChangeArrowheads="1"/>
              </p:cNvSpPr>
              <p:nvPr userDrawn="1"/>
            </p:nvSpPr>
            <p:spPr bwMode="auto">
              <a:xfrm>
                <a:off x="6759" y="3699"/>
                <a:ext cx="11" cy="1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64" name="Oval 566"/>
              <p:cNvSpPr>
                <a:spLocks noChangeArrowheads="1"/>
              </p:cNvSpPr>
              <p:nvPr userDrawn="1"/>
            </p:nvSpPr>
            <p:spPr bwMode="auto">
              <a:xfrm>
                <a:off x="6859" y="5806"/>
                <a:ext cx="146" cy="14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65" name="Oval 567"/>
              <p:cNvSpPr>
                <a:spLocks noChangeArrowheads="1"/>
              </p:cNvSpPr>
              <p:nvPr userDrawn="1"/>
            </p:nvSpPr>
            <p:spPr bwMode="auto">
              <a:xfrm>
                <a:off x="6869" y="5649"/>
                <a:ext cx="127" cy="12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66" name="Oval 568"/>
              <p:cNvSpPr>
                <a:spLocks noChangeArrowheads="1"/>
              </p:cNvSpPr>
              <p:nvPr userDrawn="1"/>
            </p:nvSpPr>
            <p:spPr bwMode="auto">
              <a:xfrm>
                <a:off x="6859" y="5471"/>
                <a:ext cx="147" cy="14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67" name="Oval 569"/>
              <p:cNvSpPr>
                <a:spLocks noChangeArrowheads="1"/>
              </p:cNvSpPr>
              <p:nvPr userDrawn="1"/>
            </p:nvSpPr>
            <p:spPr bwMode="auto">
              <a:xfrm>
                <a:off x="6870" y="5316"/>
                <a:ext cx="123" cy="12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68" name="Oval 570"/>
              <p:cNvSpPr>
                <a:spLocks noChangeArrowheads="1"/>
              </p:cNvSpPr>
              <p:nvPr userDrawn="1"/>
            </p:nvSpPr>
            <p:spPr bwMode="auto">
              <a:xfrm>
                <a:off x="6875" y="5153"/>
                <a:ext cx="113" cy="11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69" name="Oval 571"/>
              <p:cNvSpPr>
                <a:spLocks noChangeArrowheads="1"/>
              </p:cNvSpPr>
              <p:nvPr userDrawn="1"/>
            </p:nvSpPr>
            <p:spPr bwMode="auto">
              <a:xfrm>
                <a:off x="6891" y="5003"/>
                <a:ext cx="81" cy="8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70" name="Oval 572"/>
              <p:cNvSpPr>
                <a:spLocks noChangeArrowheads="1"/>
              </p:cNvSpPr>
              <p:nvPr userDrawn="1"/>
            </p:nvSpPr>
            <p:spPr bwMode="auto">
              <a:xfrm>
                <a:off x="6898" y="4842"/>
                <a:ext cx="68" cy="6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71" name="Oval 573"/>
              <p:cNvSpPr>
                <a:spLocks noChangeArrowheads="1"/>
              </p:cNvSpPr>
              <p:nvPr userDrawn="1"/>
            </p:nvSpPr>
            <p:spPr bwMode="auto">
              <a:xfrm>
                <a:off x="6904" y="4680"/>
                <a:ext cx="57" cy="5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72" name="Oval 574"/>
              <p:cNvSpPr>
                <a:spLocks noChangeArrowheads="1"/>
              </p:cNvSpPr>
              <p:nvPr userDrawn="1"/>
            </p:nvSpPr>
            <p:spPr bwMode="auto">
              <a:xfrm>
                <a:off x="6888" y="4496"/>
                <a:ext cx="89" cy="9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73" name="Oval 575"/>
              <p:cNvSpPr>
                <a:spLocks noChangeArrowheads="1"/>
              </p:cNvSpPr>
              <p:nvPr userDrawn="1"/>
            </p:nvSpPr>
            <p:spPr bwMode="auto">
              <a:xfrm>
                <a:off x="6895" y="4338"/>
                <a:ext cx="73" cy="7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74" name="Oval 576"/>
              <p:cNvSpPr>
                <a:spLocks noChangeArrowheads="1"/>
              </p:cNvSpPr>
              <p:nvPr userDrawn="1"/>
            </p:nvSpPr>
            <p:spPr bwMode="auto">
              <a:xfrm>
                <a:off x="6913" y="4187"/>
                <a:ext cx="39" cy="3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75" name="Oval 577"/>
              <p:cNvSpPr>
                <a:spLocks noChangeArrowheads="1"/>
              </p:cNvSpPr>
              <p:nvPr userDrawn="1"/>
            </p:nvSpPr>
            <p:spPr bwMode="auto">
              <a:xfrm>
                <a:off x="6903" y="4010"/>
                <a:ext cx="58" cy="5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76" name="Oval 578"/>
              <p:cNvSpPr>
                <a:spLocks noChangeArrowheads="1"/>
              </p:cNvSpPr>
              <p:nvPr userDrawn="1"/>
            </p:nvSpPr>
            <p:spPr bwMode="auto">
              <a:xfrm>
                <a:off x="6910" y="3850"/>
                <a:ext cx="43" cy="4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77" name="Oval 579"/>
              <p:cNvSpPr>
                <a:spLocks noChangeArrowheads="1"/>
              </p:cNvSpPr>
              <p:nvPr userDrawn="1"/>
            </p:nvSpPr>
            <p:spPr bwMode="auto">
              <a:xfrm>
                <a:off x="6925" y="3698"/>
                <a:ext cx="14" cy="1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78" name="Oval 580"/>
              <p:cNvSpPr>
                <a:spLocks noChangeArrowheads="1"/>
              </p:cNvSpPr>
              <p:nvPr userDrawn="1"/>
            </p:nvSpPr>
            <p:spPr bwMode="auto">
              <a:xfrm>
                <a:off x="7020" y="5800"/>
                <a:ext cx="159" cy="1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79" name="Oval 581"/>
              <p:cNvSpPr>
                <a:spLocks noChangeArrowheads="1"/>
              </p:cNvSpPr>
              <p:nvPr userDrawn="1"/>
            </p:nvSpPr>
            <p:spPr bwMode="auto">
              <a:xfrm>
                <a:off x="7043" y="5656"/>
                <a:ext cx="113" cy="11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80" name="Oval 582"/>
              <p:cNvSpPr>
                <a:spLocks noChangeArrowheads="1"/>
              </p:cNvSpPr>
              <p:nvPr userDrawn="1"/>
            </p:nvSpPr>
            <p:spPr bwMode="auto">
              <a:xfrm>
                <a:off x="7046" y="5491"/>
                <a:ext cx="106" cy="10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81" name="Oval 583"/>
              <p:cNvSpPr>
                <a:spLocks noChangeArrowheads="1"/>
              </p:cNvSpPr>
              <p:nvPr userDrawn="1"/>
            </p:nvSpPr>
            <p:spPr bwMode="auto">
              <a:xfrm>
                <a:off x="7056" y="5335"/>
                <a:ext cx="86" cy="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82" name="Oval 584"/>
              <p:cNvSpPr>
                <a:spLocks noChangeArrowheads="1"/>
              </p:cNvSpPr>
              <p:nvPr userDrawn="1"/>
            </p:nvSpPr>
            <p:spPr bwMode="auto">
              <a:xfrm>
                <a:off x="7048" y="5159"/>
                <a:ext cx="103" cy="10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83" name="Oval 585"/>
              <p:cNvSpPr>
                <a:spLocks noChangeArrowheads="1"/>
              </p:cNvSpPr>
              <p:nvPr userDrawn="1"/>
            </p:nvSpPr>
            <p:spPr bwMode="auto">
              <a:xfrm>
                <a:off x="7074" y="5018"/>
                <a:ext cx="50" cy="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84" name="Oval 586"/>
              <p:cNvSpPr>
                <a:spLocks noChangeArrowheads="1"/>
              </p:cNvSpPr>
              <p:nvPr userDrawn="1"/>
            </p:nvSpPr>
            <p:spPr bwMode="auto">
              <a:xfrm>
                <a:off x="7073" y="4849"/>
                <a:ext cx="53" cy="5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85" name="Oval 587"/>
              <p:cNvSpPr>
                <a:spLocks noChangeArrowheads="1"/>
              </p:cNvSpPr>
              <p:nvPr userDrawn="1"/>
            </p:nvSpPr>
            <p:spPr bwMode="auto">
              <a:xfrm>
                <a:off x="7078" y="4687"/>
                <a:ext cx="43" cy="4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86" name="Oval 588"/>
              <p:cNvSpPr>
                <a:spLocks noChangeArrowheads="1"/>
              </p:cNvSpPr>
              <p:nvPr userDrawn="1"/>
            </p:nvSpPr>
            <p:spPr bwMode="auto">
              <a:xfrm>
                <a:off x="7061" y="4503"/>
                <a:ext cx="76"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87" name="Oval 589"/>
              <p:cNvSpPr>
                <a:spLocks noChangeArrowheads="1"/>
              </p:cNvSpPr>
              <p:nvPr userDrawn="1"/>
            </p:nvSpPr>
            <p:spPr bwMode="auto">
              <a:xfrm>
                <a:off x="7064" y="4338"/>
                <a:ext cx="71" cy="7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88" name="Oval 590"/>
              <p:cNvSpPr>
                <a:spLocks noChangeArrowheads="1"/>
              </p:cNvSpPr>
              <p:nvPr userDrawn="1"/>
            </p:nvSpPr>
            <p:spPr bwMode="auto">
              <a:xfrm>
                <a:off x="7069" y="4177"/>
                <a:ext cx="60"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89" name="Oval 591"/>
              <p:cNvSpPr>
                <a:spLocks noChangeArrowheads="1"/>
              </p:cNvSpPr>
              <p:nvPr userDrawn="1"/>
            </p:nvSpPr>
            <p:spPr bwMode="auto">
              <a:xfrm>
                <a:off x="7085" y="4024"/>
                <a:ext cx="28"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90" name="Oval 592"/>
              <p:cNvSpPr>
                <a:spLocks noChangeArrowheads="1"/>
              </p:cNvSpPr>
              <p:nvPr userDrawn="1"/>
            </p:nvSpPr>
            <p:spPr bwMode="auto">
              <a:xfrm>
                <a:off x="7087" y="3859"/>
                <a:ext cx="25" cy="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91" name="Oval 593"/>
              <p:cNvSpPr>
                <a:spLocks noChangeArrowheads="1"/>
              </p:cNvSpPr>
              <p:nvPr userDrawn="1"/>
            </p:nvSpPr>
            <p:spPr bwMode="auto">
              <a:xfrm>
                <a:off x="7090" y="3695"/>
                <a:ext cx="18" cy="1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92" name="Oval 594"/>
              <p:cNvSpPr>
                <a:spLocks noChangeArrowheads="1"/>
              </p:cNvSpPr>
              <p:nvPr userDrawn="1"/>
            </p:nvSpPr>
            <p:spPr bwMode="auto">
              <a:xfrm>
                <a:off x="7205" y="5985"/>
                <a:ext cx="124" cy="12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93" name="Oval 595"/>
              <p:cNvSpPr>
                <a:spLocks noChangeArrowheads="1"/>
              </p:cNvSpPr>
              <p:nvPr userDrawn="1"/>
            </p:nvSpPr>
            <p:spPr bwMode="auto">
              <a:xfrm>
                <a:off x="7195" y="5808"/>
                <a:ext cx="144" cy="14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94" name="Oval 596"/>
              <p:cNvSpPr>
                <a:spLocks noChangeArrowheads="1"/>
              </p:cNvSpPr>
              <p:nvPr userDrawn="1"/>
            </p:nvSpPr>
            <p:spPr bwMode="auto">
              <a:xfrm>
                <a:off x="7196" y="5641"/>
                <a:ext cx="141" cy="1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95" name="Oval 597"/>
              <p:cNvSpPr>
                <a:spLocks noChangeArrowheads="1"/>
              </p:cNvSpPr>
              <p:nvPr userDrawn="1"/>
            </p:nvSpPr>
            <p:spPr bwMode="auto">
              <a:xfrm>
                <a:off x="7203" y="5481"/>
                <a:ext cx="128" cy="1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96" name="Oval 598"/>
              <p:cNvSpPr>
                <a:spLocks noChangeArrowheads="1"/>
              </p:cNvSpPr>
              <p:nvPr userDrawn="1"/>
            </p:nvSpPr>
            <p:spPr bwMode="auto">
              <a:xfrm>
                <a:off x="7227" y="5338"/>
                <a:ext cx="80" cy="8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97" name="Oval 599"/>
              <p:cNvSpPr>
                <a:spLocks noChangeArrowheads="1"/>
              </p:cNvSpPr>
              <p:nvPr userDrawn="1"/>
            </p:nvSpPr>
            <p:spPr bwMode="auto">
              <a:xfrm>
                <a:off x="7233" y="5175"/>
                <a:ext cx="68" cy="7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98" name="Oval 600"/>
              <p:cNvSpPr>
                <a:spLocks noChangeArrowheads="1"/>
              </p:cNvSpPr>
              <p:nvPr userDrawn="1"/>
            </p:nvSpPr>
            <p:spPr bwMode="auto">
              <a:xfrm>
                <a:off x="7237" y="5013"/>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99" name="Oval 601"/>
              <p:cNvSpPr>
                <a:spLocks noChangeArrowheads="1"/>
              </p:cNvSpPr>
              <p:nvPr userDrawn="1"/>
            </p:nvSpPr>
            <p:spPr bwMode="auto">
              <a:xfrm>
                <a:off x="7237" y="4845"/>
                <a:ext cx="59" cy="6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00" name="Oval 602"/>
              <p:cNvSpPr>
                <a:spLocks noChangeArrowheads="1"/>
              </p:cNvSpPr>
              <p:nvPr userDrawn="1"/>
            </p:nvSpPr>
            <p:spPr bwMode="auto">
              <a:xfrm>
                <a:off x="7238" y="4679"/>
                <a:ext cx="58" cy="5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01" name="Oval 603"/>
              <p:cNvSpPr>
                <a:spLocks noChangeArrowheads="1"/>
              </p:cNvSpPr>
              <p:nvPr userDrawn="1"/>
            </p:nvSpPr>
            <p:spPr bwMode="auto">
              <a:xfrm>
                <a:off x="7248" y="4522"/>
                <a:ext cx="38" cy="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02" name="Oval 604"/>
              <p:cNvSpPr>
                <a:spLocks noChangeArrowheads="1"/>
              </p:cNvSpPr>
              <p:nvPr userDrawn="1"/>
            </p:nvSpPr>
            <p:spPr bwMode="auto">
              <a:xfrm>
                <a:off x="7247" y="4354"/>
                <a:ext cx="39" cy="3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03" name="Oval 605"/>
              <p:cNvSpPr>
                <a:spLocks noChangeArrowheads="1"/>
              </p:cNvSpPr>
              <p:nvPr userDrawn="1"/>
            </p:nvSpPr>
            <p:spPr bwMode="auto">
              <a:xfrm>
                <a:off x="7239" y="4179"/>
                <a:ext cx="54" cy="5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04" name="Oval 606"/>
              <p:cNvSpPr>
                <a:spLocks noChangeArrowheads="1"/>
              </p:cNvSpPr>
              <p:nvPr userDrawn="1"/>
            </p:nvSpPr>
            <p:spPr bwMode="auto">
              <a:xfrm>
                <a:off x="7229" y="4001"/>
                <a:ext cx="76"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745" name="Oval 608"/>
            <p:cNvSpPr>
              <a:spLocks noChangeArrowheads="1"/>
            </p:cNvSpPr>
            <p:nvPr userDrawn="1"/>
          </p:nvSpPr>
          <p:spPr bwMode="auto">
            <a:xfrm>
              <a:off x="11491913" y="6102350"/>
              <a:ext cx="88900" cy="873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46" name="Oval 609"/>
            <p:cNvSpPr>
              <a:spLocks noChangeArrowheads="1"/>
            </p:cNvSpPr>
            <p:nvPr userDrawn="1"/>
          </p:nvSpPr>
          <p:spPr bwMode="auto">
            <a:xfrm>
              <a:off x="11517313" y="5864225"/>
              <a:ext cx="34925" cy="349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47" name="Oval 610"/>
            <p:cNvSpPr>
              <a:spLocks noChangeArrowheads="1"/>
            </p:cNvSpPr>
            <p:nvPr userDrawn="1"/>
          </p:nvSpPr>
          <p:spPr bwMode="auto">
            <a:xfrm>
              <a:off x="11674475" y="9737725"/>
              <a:ext cx="254000" cy="2540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48" name="Oval 611"/>
            <p:cNvSpPr>
              <a:spLocks noChangeArrowheads="1"/>
            </p:cNvSpPr>
            <p:nvPr userDrawn="1"/>
          </p:nvSpPr>
          <p:spPr bwMode="auto">
            <a:xfrm>
              <a:off x="11680825" y="9212263"/>
              <a:ext cx="242888" cy="2428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49" name="Oval 612"/>
            <p:cNvSpPr>
              <a:spLocks noChangeArrowheads="1"/>
            </p:cNvSpPr>
            <p:nvPr userDrawn="1"/>
          </p:nvSpPr>
          <p:spPr bwMode="auto">
            <a:xfrm>
              <a:off x="11717338" y="8985250"/>
              <a:ext cx="166688" cy="1666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50" name="Oval 613"/>
            <p:cNvSpPr>
              <a:spLocks noChangeArrowheads="1"/>
            </p:cNvSpPr>
            <p:nvPr userDrawn="1"/>
          </p:nvSpPr>
          <p:spPr bwMode="auto">
            <a:xfrm>
              <a:off x="11726863" y="8728075"/>
              <a:ext cx="149225" cy="1492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51" name="Oval 614"/>
            <p:cNvSpPr>
              <a:spLocks noChangeArrowheads="1"/>
            </p:cNvSpPr>
            <p:nvPr userDrawn="1"/>
          </p:nvSpPr>
          <p:spPr bwMode="auto">
            <a:xfrm>
              <a:off x="11704638" y="8439150"/>
              <a:ext cx="193675" cy="1952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52" name="Oval 615"/>
            <p:cNvSpPr>
              <a:spLocks noChangeArrowheads="1"/>
            </p:cNvSpPr>
            <p:nvPr userDrawn="1"/>
          </p:nvSpPr>
          <p:spPr bwMode="auto">
            <a:xfrm>
              <a:off x="11717338" y="8188325"/>
              <a:ext cx="166688" cy="1651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53" name="Oval 616"/>
            <p:cNvSpPr>
              <a:spLocks noChangeArrowheads="1"/>
            </p:cNvSpPr>
            <p:nvPr userDrawn="1"/>
          </p:nvSpPr>
          <p:spPr bwMode="auto">
            <a:xfrm>
              <a:off x="11774488" y="7977188"/>
              <a:ext cx="55563" cy="571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54" name="Oval 617"/>
            <p:cNvSpPr>
              <a:spLocks noChangeArrowheads="1"/>
            </p:cNvSpPr>
            <p:nvPr userDrawn="1"/>
          </p:nvSpPr>
          <p:spPr bwMode="auto">
            <a:xfrm>
              <a:off x="11777663" y="7715250"/>
              <a:ext cx="46038" cy="492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55" name="Oval 618"/>
            <p:cNvSpPr>
              <a:spLocks noChangeArrowheads="1"/>
            </p:cNvSpPr>
            <p:nvPr userDrawn="1"/>
          </p:nvSpPr>
          <p:spPr bwMode="auto">
            <a:xfrm>
              <a:off x="11769725" y="7443788"/>
              <a:ext cx="61913" cy="619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56" name="Oval 619"/>
            <p:cNvSpPr>
              <a:spLocks noChangeArrowheads="1"/>
            </p:cNvSpPr>
            <p:nvPr userDrawn="1"/>
          </p:nvSpPr>
          <p:spPr bwMode="auto">
            <a:xfrm>
              <a:off x="11758613" y="7165975"/>
              <a:ext cx="85725" cy="857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57" name="Oval 620"/>
            <p:cNvSpPr>
              <a:spLocks noChangeArrowheads="1"/>
            </p:cNvSpPr>
            <p:nvPr userDrawn="1"/>
          </p:nvSpPr>
          <p:spPr bwMode="auto">
            <a:xfrm>
              <a:off x="11744325" y="6883400"/>
              <a:ext cx="115888" cy="1190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58" name="Oval 621"/>
            <p:cNvSpPr>
              <a:spLocks noChangeArrowheads="1"/>
            </p:cNvSpPr>
            <p:nvPr userDrawn="1"/>
          </p:nvSpPr>
          <p:spPr bwMode="auto">
            <a:xfrm>
              <a:off x="11769725" y="6646863"/>
              <a:ext cx="61913" cy="619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59" name="Oval 622"/>
            <p:cNvSpPr>
              <a:spLocks noChangeArrowheads="1"/>
            </p:cNvSpPr>
            <p:nvPr userDrawn="1"/>
          </p:nvSpPr>
          <p:spPr bwMode="auto">
            <a:xfrm>
              <a:off x="11766550" y="6376988"/>
              <a:ext cx="71438" cy="714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60" name="Oval 623"/>
            <p:cNvSpPr>
              <a:spLocks noChangeArrowheads="1"/>
            </p:cNvSpPr>
            <p:nvPr userDrawn="1"/>
          </p:nvSpPr>
          <p:spPr bwMode="auto">
            <a:xfrm>
              <a:off x="11766550" y="6110288"/>
              <a:ext cx="71438" cy="714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61" name="Oval 624"/>
            <p:cNvSpPr>
              <a:spLocks noChangeArrowheads="1"/>
            </p:cNvSpPr>
            <p:nvPr userDrawn="1"/>
          </p:nvSpPr>
          <p:spPr bwMode="auto">
            <a:xfrm>
              <a:off x="11745913" y="5826125"/>
              <a:ext cx="109538" cy="1079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62" name="Oval 625"/>
            <p:cNvSpPr>
              <a:spLocks noChangeArrowheads="1"/>
            </p:cNvSpPr>
            <p:nvPr userDrawn="1"/>
          </p:nvSpPr>
          <p:spPr bwMode="auto">
            <a:xfrm>
              <a:off x="14288" y="10033000"/>
              <a:ext cx="193675" cy="1936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63" name="Oval 626"/>
            <p:cNvSpPr>
              <a:spLocks noChangeArrowheads="1"/>
            </p:cNvSpPr>
            <p:nvPr userDrawn="1"/>
          </p:nvSpPr>
          <p:spPr bwMode="auto">
            <a:xfrm>
              <a:off x="14288" y="9767888"/>
              <a:ext cx="193675" cy="1936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64" name="Oval 627"/>
            <p:cNvSpPr>
              <a:spLocks noChangeArrowheads="1"/>
            </p:cNvSpPr>
            <p:nvPr userDrawn="1"/>
          </p:nvSpPr>
          <p:spPr bwMode="auto">
            <a:xfrm>
              <a:off x="-1588" y="9485313"/>
              <a:ext cx="225425" cy="2286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65" name="Oval 628"/>
            <p:cNvSpPr>
              <a:spLocks noChangeArrowheads="1"/>
            </p:cNvSpPr>
            <p:nvPr userDrawn="1"/>
          </p:nvSpPr>
          <p:spPr bwMode="auto">
            <a:xfrm>
              <a:off x="279400" y="10033000"/>
              <a:ext cx="195263" cy="1936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66" name="Oval 629"/>
            <p:cNvSpPr>
              <a:spLocks noChangeArrowheads="1"/>
            </p:cNvSpPr>
            <p:nvPr userDrawn="1"/>
          </p:nvSpPr>
          <p:spPr bwMode="auto">
            <a:xfrm>
              <a:off x="279400" y="9767888"/>
              <a:ext cx="195263" cy="1936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67" name="Oval 630"/>
            <p:cNvSpPr>
              <a:spLocks noChangeArrowheads="1"/>
            </p:cNvSpPr>
            <p:nvPr userDrawn="1"/>
          </p:nvSpPr>
          <p:spPr bwMode="auto">
            <a:xfrm>
              <a:off x="261938" y="9485313"/>
              <a:ext cx="228600" cy="2286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68" name="Oval 631"/>
            <p:cNvSpPr>
              <a:spLocks noChangeArrowheads="1"/>
            </p:cNvSpPr>
            <p:nvPr userDrawn="1"/>
          </p:nvSpPr>
          <p:spPr bwMode="auto">
            <a:xfrm>
              <a:off x="536575" y="10025063"/>
              <a:ext cx="211138" cy="2127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69" name="Oval 632"/>
            <p:cNvSpPr>
              <a:spLocks noChangeArrowheads="1"/>
            </p:cNvSpPr>
            <p:nvPr userDrawn="1"/>
          </p:nvSpPr>
          <p:spPr bwMode="auto">
            <a:xfrm>
              <a:off x="536575" y="9759950"/>
              <a:ext cx="211138" cy="2111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70" name="Oval 633"/>
            <p:cNvSpPr>
              <a:spLocks noChangeArrowheads="1"/>
            </p:cNvSpPr>
            <p:nvPr userDrawn="1"/>
          </p:nvSpPr>
          <p:spPr bwMode="auto">
            <a:xfrm>
              <a:off x="546100" y="9502775"/>
              <a:ext cx="192088" cy="1920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71" name="Oval 634"/>
            <p:cNvSpPr>
              <a:spLocks noChangeArrowheads="1"/>
            </p:cNvSpPr>
            <p:nvPr userDrawn="1"/>
          </p:nvSpPr>
          <p:spPr bwMode="auto">
            <a:xfrm>
              <a:off x="831850" y="10053638"/>
              <a:ext cx="152400" cy="1539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72" name="Oval 635"/>
            <p:cNvSpPr>
              <a:spLocks noChangeArrowheads="1"/>
            </p:cNvSpPr>
            <p:nvPr userDrawn="1"/>
          </p:nvSpPr>
          <p:spPr bwMode="auto">
            <a:xfrm>
              <a:off x="831850" y="9790113"/>
              <a:ext cx="152400" cy="1508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73" name="Oval 636"/>
            <p:cNvSpPr>
              <a:spLocks noChangeArrowheads="1"/>
            </p:cNvSpPr>
            <p:nvPr userDrawn="1"/>
          </p:nvSpPr>
          <p:spPr bwMode="auto">
            <a:xfrm>
              <a:off x="831850" y="9523413"/>
              <a:ext cx="152400" cy="1524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74" name="Oval 637"/>
            <p:cNvSpPr>
              <a:spLocks noChangeArrowheads="1"/>
            </p:cNvSpPr>
            <p:nvPr userDrawn="1"/>
          </p:nvSpPr>
          <p:spPr bwMode="auto">
            <a:xfrm>
              <a:off x="1079500" y="10037763"/>
              <a:ext cx="187325" cy="1857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75" name="Oval 638"/>
            <p:cNvSpPr>
              <a:spLocks noChangeArrowheads="1"/>
            </p:cNvSpPr>
            <p:nvPr userDrawn="1"/>
          </p:nvSpPr>
          <p:spPr bwMode="auto">
            <a:xfrm>
              <a:off x="1079500" y="9771063"/>
              <a:ext cx="187325" cy="1857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76" name="Oval 639"/>
            <p:cNvSpPr>
              <a:spLocks noChangeArrowheads="1"/>
            </p:cNvSpPr>
            <p:nvPr userDrawn="1"/>
          </p:nvSpPr>
          <p:spPr bwMode="auto">
            <a:xfrm>
              <a:off x="1100138" y="9525000"/>
              <a:ext cx="147638" cy="1492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77" name="Oval 640"/>
            <p:cNvSpPr>
              <a:spLocks noChangeArrowheads="1"/>
            </p:cNvSpPr>
            <p:nvPr userDrawn="1"/>
          </p:nvSpPr>
          <p:spPr bwMode="auto">
            <a:xfrm>
              <a:off x="1095375" y="9255125"/>
              <a:ext cx="157163" cy="1571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78" name="Oval 641"/>
            <p:cNvSpPr>
              <a:spLocks noChangeArrowheads="1"/>
            </p:cNvSpPr>
            <p:nvPr userDrawn="1"/>
          </p:nvSpPr>
          <p:spPr bwMode="auto">
            <a:xfrm>
              <a:off x="1366838" y="10056813"/>
              <a:ext cx="147638" cy="1492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79" name="Oval 642"/>
            <p:cNvSpPr>
              <a:spLocks noChangeArrowheads="1"/>
            </p:cNvSpPr>
            <p:nvPr userDrawn="1"/>
          </p:nvSpPr>
          <p:spPr bwMode="auto">
            <a:xfrm>
              <a:off x="1366838" y="9791700"/>
              <a:ext cx="147638" cy="1476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80" name="Oval 643"/>
            <p:cNvSpPr>
              <a:spLocks noChangeArrowheads="1"/>
            </p:cNvSpPr>
            <p:nvPr userDrawn="1"/>
          </p:nvSpPr>
          <p:spPr bwMode="auto">
            <a:xfrm>
              <a:off x="5086350" y="10056813"/>
              <a:ext cx="146050" cy="1460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81" name="Oval 644"/>
            <p:cNvSpPr>
              <a:spLocks noChangeArrowheads="1"/>
            </p:cNvSpPr>
            <p:nvPr userDrawn="1"/>
          </p:nvSpPr>
          <p:spPr bwMode="auto">
            <a:xfrm>
              <a:off x="5086350" y="9791700"/>
              <a:ext cx="146050" cy="1460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82" name="Oval 645"/>
            <p:cNvSpPr>
              <a:spLocks noChangeArrowheads="1"/>
            </p:cNvSpPr>
            <p:nvPr userDrawn="1"/>
          </p:nvSpPr>
          <p:spPr bwMode="auto">
            <a:xfrm>
              <a:off x="5341938" y="10047288"/>
              <a:ext cx="166688" cy="1666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83" name="Oval 646"/>
            <p:cNvSpPr>
              <a:spLocks noChangeArrowheads="1"/>
            </p:cNvSpPr>
            <p:nvPr userDrawn="1"/>
          </p:nvSpPr>
          <p:spPr bwMode="auto">
            <a:xfrm>
              <a:off x="5341938" y="9782175"/>
              <a:ext cx="166688" cy="1651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84" name="Oval 647"/>
            <p:cNvSpPr>
              <a:spLocks noChangeArrowheads="1"/>
            </p:cNvSpPr>
            <p:nvPr userDrawn="1"/>
          </p:nvSpPr>
          <p:spPr bwMode="auto">
            <a:xfrm>
              <a:off x="5341938" y="9517063"/>
              <a:ext cx="163513" cy="1651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85" name="Oval 648"/>
            <p:cNvSpPr>
              <a:spLocks noChangeArrowheads="1"/>
            </p:cNvSpPr>
            <p:nvPr userDrawn="1"/>
          </p:nvSpPr>
          <p:spPr bwMode="auto">
            <a:xfrm>
              <a:off x="5605463" y="10045700"/>
              <a:ext cx="168275" cy="1698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86" name="Oval 649"/>
            <p:cNvSpPr>
              <a:spLocks noChangeArrowheads="1"/>
            </p:cNvSpPr>
            <p:nvPr userDrawn="1"/>
          </p:nvSpPr>
          <p:spPr bwMode="auto">
            <a:xfrm>
              <a:off x="5605463" y="9782175"/>
              <a:ext cx="168275" cy="1666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87" name="Oval 650"/>
            <p:cNvSpPr>
              <a:spLocks noChangeArrowheads="1"/>
            </p:cNvSpPr>
            <p:nvPr userDrawn="1"/>
          </p:nvSpPr>
          <p:spPr bwMode="auto">
            <a:xfrm>
              <a:off x="5605463" y="9248775"/>
              <a:ext cx="168275" cy="1682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88" name="Oval 651"/>
            <p:cNvSpPr>
              <a:spLocks noChangeArrowheads="1"/>
            </p:cNvSpPr>
            <p:nvPr userDrawn="1"/>
          </p:nvSpPr>
          <p:spPr bwMode="auto">
            <a:xfrm>
              <a:off x="5880100" y="10055225"/>
              <a:ext cx="152400" cy="1508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89" name="Oval 652"/>
            <p:cNvSpPr>
              <a:spLocks noChangeArrowheads="1"/>
            </p:cNvSpPr>
            <p:nvPr userDrawn="1"/>
          </p:nvSpPr>
          <p:spPr bwMode="auto">
            <a:xfrm>
              <a:off x="5880100" y="9790113"/>
              <a:ext cx="152400" cy="1508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90" name="Oval 653"/>
            <p:cNvSpPr>
              <a:spLocks noChangeArrowheads="1"/>
            </p:cNvSpPr>
            <p:nvPr userDrawn="1"/>
          </p:nvSpPr>
          <p:spPr bwMode="auto">
            <a:xfrm>
              <a:off x="5854700" y="9498013"/>
              <a:ext cx="203200" cy="2032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91" name="Oval 654"/>
            <p:cNvSpPr>
              <a:spLocks noChangeArrowheads="1"/>
            </p:cNvSpPr>
            <p:nvPr userDrawn="1"/>
          </p:nvSpPr>
          <p:spPr bwMode="auto">
            <a:xfrm>
              <a:off x="6121400" y="9499600"/>
              <a:ext cx="200025" cy="2000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92" name="Oval 655"/>
            <p:cNvSpPr>
              <a:spLocks noChangeArrowheads="1"/>
            </p:cNvSpPr>
            <p:nvPr userDrawn="1"/>
          </p:nvSpPr>
          <p:spPr bwMode="auto">
            <a:xfrm>
              <a:off x="6118225" y="9229725"/>
              <a:ext cx="207963" cy="2079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93" name="Oval 656"/>
            <p:cNvSpPr>
              <a:spLocks noChangeArrowheads="1"/>
            </p:cNvSpPr>
            <p:nvPr userDrawn="1"/>
          </p:nvSpPr>
          <p:spPr bwMode="auto">
            <a:xfrm>
              <a:off x="6411913" y="9258300"/>
              <a:ext cx="152400" cy="1508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94" name="Oval 657"/>
            <p:cNvSpPr>
              <a:spLocks noChangeArrowheads="1"/>
            </p:cNvSpPr>
            <p:nvPr userDrawn="1"/>
          </p:nvSpPr>
          <p:spPr bwMode="auto">
            <a:xfrm>
              <a:off x="6392863" y="8974138"/>
              <a:ext cx="190500" cy="1889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95" name="Oval 658"/>
            <p:cNvSpPr>
              <a:spLocks noChangeArrowheads="1"/>
            </p:cNvSpPr>
            <p:nvPr userDrawn="1"/>
          </p:nvSpPr>
          <p:spPr bwMode="auto">
            <a:xfrm>
              <a:off x="6388100" y="8701088"/>
              <a:ext cx="200025" cy="2000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96" name="Oval 659"/>
            <p:cNvSpPr>
              <a:spLocks noChangeArrowheads="1"/>
            </p:cNvSpPr>
            <p:nvPr userDrawn="1"/>
          </p:nvSpPr>
          <p:spPr bwMode="auto">
            <a:xfrm>
              <a:off x="6654800" y="9499600"/>
              <a:ext cx="196850" cy="2000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97" name="Oval 660"/>
            <p:cNvSpPr>
              <a:spLocks noChangeArrowheads="1"/>
            </p:cNvSpPr>
            <p:nvPr userDrawn="1"/>
          </p:nvSpPr>
          <p:spPr bwMode="auto">
            <a:xfrm>
              <a:off x="6643688" y="9224963"/>
              <a:ext cx="219075" cy="2159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98" name="Oval 661"/>
            <p:cNvSpPr>
              <a:spLocks noChangeArrowheads="1"/>
            </p:cNvSpPr>
            <p:nvPr userDrawn="1"/>
          </p:nvSpPr>
          <p:spPr bwMode="auto">
            <a:xfrm>
              <a:off x="6659563" y="8709025"/>
              <a:ext cx="185738" cy="1873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99" name="Oval 662"/>
            <p:cNvSpPr>
              <a:spLocks noChangeArrowheads="1"/>
            </p:cNvSpPr>
            <p:nvPr userDrawn="1"/>
          </p:nvSpPr>
          <p:spPr bwMode="auto">
            <a:xfrm>
              <a:off x="6929438" y="9509125"/>
              <a:ext cx="179388" cy="1809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0" name="Oval 663"/>
            <p:cNvSpPr>
              <a:spLocks noChangeArrowheads="1"/>
            </p:cNvSpPr>
            <p:nvPr userDrawn="1"/>
          </p:nvSpPr>
          <p:spPr bwMode="auto">
            <a:xfrm>
              <a:off x="6921500" y="9237663"/>
              <a:ext cx="195263" cy="1936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1" name="Oval 664"/>
            <p:cNvSpPr>
              <a:spLocks noChangeArrowheads="1"/>
            </p:cNvSpPr>
            <p:nvPr userDrawn="1"/>
          </p:nvSpPr>
          <p:spPr bwMode="auto">
            <a:xfrm>
              <a:off x="6913563" y="8963025"/>
              <a:ext cx="211138" cy="2079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2" name="Oval 665"/>
            <p:cNvSpPr>
              <a:spLocks noChangeArrowheads="1"/>
            </p:cNvSpPr>
            <p:nvPr userDrawn="1"/>
          </p:nvSpPr>
          <p:spPr bwMode="auto">
            <a:xfrm>
              <a:off x="6919913" y="8704263"/>
              <a:ext cx="198438" cy="1968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3" name="Oval 666"/>
            <p:cNvSpPr>
              <a:spLocks noChangeArrowheads="1"/>
            </p:cNvSpPr>
            <p:nvPr userDrawn="1"/>
          </p:nvSpPr>
          <p:spPr bwMode="auto">
            <a:xfrm>
              <a:off x="7199313" y="10045700"/>
              <a:ext cx="171450" cy="1698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4" name="Oval 667"/>
            <p:cNvSpPr>
              <a:spLocks noChangeArrowheads="1"/>
            </p:cNvSpPr>
            <p:nvPr userDrawn="1"/>
          </p:nvSpPr>
          <p:spPr bwMode="auto">
            <a:xfrm>
              <a:off x="7199313" y="9782175"/>
              <a:ext cx="171450" cy="1666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5" name="Oval 668"/>
            <p:cNvSpPr>
              <a:spLocks noChangeArrowheads="1"/>
            </p:cNvSpPr>
            <p:nvPr userDrawn="1"/>
          </p:nvSpPr>
          <p:spPr bwMode="auto">
            <a:xfrm>
              <a:off x="7196138" y="9245600"/>
              <a:ext cx="176213" cy="1762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6" name="Oval 669"/>
            <p:cNvSpPr>
              <a:spLocks noChangeArrowheads="1"/>
            </p:cNvSpPr>
            <p:nvPr userDrawn="1"/>
          </p:nvSpPr>
          <p:spPr bwMode="auto">
            <a:xfrm>
              <a:off x="7194550" y="8977313"/>
              <a:ext cx="180975" cy="1825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7" name="Oval 670"/>
            <p:cNvSpPr>
              <a:spLocks noChangeArrowheads="1"/>
            </p:cNvSpPr>
            <p:nvPr userDrawn="1"/>
          </p:nvSpPr>
          <p:spPr bwMode="auto">
            <a:xfrm>
              <a:off x="7194550" y="8712200"/>
              <a:ext cx="180975" cy="1809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8" name="Oval 671"/>
            <p:cNvSpPr>
              <a:spLocks noChangeArrowheads="1"/>
            </p:cNvSpPr>
            <p:nvPr userDrawn="1"/>
          </p:nvSpPr>
          <p:spPr bwMode="auto">
            <a:xfrm>
              <a:off x="7453313" y="10033000"/>
              <a:ext cx="195263" cy="1936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9" name="Oval 672"/>
            <p:cNvSpPr>
              <a:spLocks noChangeArrowheads="1"/>
            </p:cNvSpPr>
            <p:nvPr userDrawn="1"/>
          </p:nvSpPr>
          <p:spPr bwMode="auto">
            <a:xfrm>
              <a:off x="7453313" y="9767888"/>
              <a:ext cx="195263" cy="1936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0" name="Oval 673"/>
            <p:cNvSpPr>
              <a:spLocks noChangeArrowheads="1"/>
            </p:cNvSpPr>
            <p:nvPr userDrawn="1"/>
          </p:nvSpPr>
          <p:spPr bwMode="auto">
            <a:xfrm>
              <a:off x="7467600" y="9515475"/>
              <a:ext cx="166688" cy="1666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1" name="Oval 674"/>
            <p:cNvSpPr>
              <a:spLocks noChangeArrowheads="1"/>
            </p:cNvSpPr>
            <p:nvPr userDrawn="1"/>
          </p:nvSpPr>
          <p:spPr bwMode="auto">
            <a:xfrm>
              <a:off x="7473950" y="9258300"/>
              <a:ext cx="152400" cy="1508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2" name="Oval 675"/>
            <p:cNvSpPr>
              <a:spLocks noChangeArrowheads="1"/>
            </p:cNvSpPr>
            <p:nvPr userDrawn="1"/>
          </p:nvSpPr>
          <p:spPr bwMode="auto">
            <a:xfrm>
              <a:off x="7734300" y="10047288"/>
              <a:ext cx="163513" cy="1666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3" name="Oval 676"/>
            <p:cNvSpPr>
              <a:spLocks noChangeArrowheads="1"/>
            </p:cNvSpPr>
            <p:nvPr userDrawn="1"/>
          </p:nvSpPr>
          <p:spPr bwMode="auto">
            <a:xfrm>
              <a:off x="7734300" y="9782175"/>
              <a:ext cx="163513" cy="1651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4" name="Oval 677"/>
            <p:cNvSpPr>
              <a:spLocks noChangeArrowheads="1"/>
            </p:cNvSpPr>
            <p:nvPr userDrawn="1"/>
          </p:nvSpPr>
          <p:spPr bwMode="auto">
            <a:xfrm>
              <a:off x="7729538" y="9247188"/>
              <a:ext cx="173038" cy="1730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5" name="Oval 678"/>
            <p:cNvSpPr>
              <a:spLocks noChangeArrowheads="1"/>
            </p:cNvSpPr>
            <p:nvPr userDrawn="1"/>
          </p:nvSpPr>
          <p:spPr bwMode="auto">
            <a:xfrm>
              <a:off x="7712075" y="8963025"/>
              <a:ext cx="207963" cy="2079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6" name="Oval 679"/>
            <p:cNvSpPr>
              <a:spLocks noChangeArrowheads="1"/>
            </p:cNvSpPr>
            <p:nvPr userDrawn="1"/>
          </p:nvSpPr>
          <p:spPr bwMode="auto">
            <a:xfrm>
              <a:off x="7732713" y="8716963"/>
              <a:ext cx="166688" cy="1714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7" name="Oval 680"/>
            <p:cNvSpPr>
              <a:spLocks noChangeArrowheads="1"/>
            </p:cNvSpPr>
            <p:nvPr userDrawn="1"/>
          </p:nvSpPr>
          <p:spPr bwMode="auto">
            <a:xfrm>
              <a:off x="7988300" y="10037763"/>
              <a:ext cx="187325" cy="1873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8" name="Oval 681"/>
            <p:cNvSpPr>
              <a:spLocks noChangeArrowheads="1"/>
            </p:cNvSpPr>
            <p:nvPr userDrawn="1"/>
          </p:nvSpPr>
          <p:spPr bwMode="auto">
            <a:xfrm>
              <a:off x="7988300" y="9771063"/>
              <a:ext cx="187325" cy="1889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9" name="Oval 682"/>
            <p:cNvSpPr>
              <a:spLocks noChangeArrowheads="1"/>
            </p:cNvSpPr>
            <p:nvPr userDrawn="1"/>
          </p:nvSpPr>
          <p:spPr bwMode="auto">
            <a:xfrm>
              <a:off x="7978775" y="9494838"/>
              <a:ext cx="207963" cy="2079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0" name="Oval 683"/>
            <p:cNvSpPr>
              <a:spLocks noChangeArrowheads="1"/>
            </p:cNvSpPr>
            <p:nvPr userDrawn="1"/>
          </p:nvSpPr>
          <p:spPr bwMode="auto">
            <a:xfrm>
              <a:off x="7996238" y="8982075"/>
              <a:ext cx="171450" cy="1714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1" name="Oval 684"/>
            <p:cNvSpPr>
              <a:spLocks noChangeArrowheads="1"/>
            </p:cNvSpPr>
            <p:nvPr userDrawn="1"/>
          </p:nvSpPr>
          <p:spPr bwMode="auto">
            <a:xfrm>
              <a:off x="7983538" y="8705850"/>
              <a:ext cx="196850" cy="1936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2" name="Oval 685"/>
            <p:cNvSpPr>
              <a:spLocks noChangeArrowheads="1"/>
            </p:cNvSpPr>
            <p:nvPr userDrawn="1"/>
          </p:nvSpPr>
          <p:spPr bwMode="auto">
            <a:xfrm>
              <a:off x="7999413" y="8455025"/>
              <a:ext cx="161925" cy="1619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3" name="Oval 686"/>
            <p:cNvSpPr>
              <a:spLocks noChangeArrowheads="1"/>
            </p:cNvSpPr>
            <p:nvPr userDrawn="1"/>
          </p:nvSpPr>
          <p:spPr bwMode="auto">
            <a:xfrm>
              <a:off x="7981950" y="8172450"/>
              <a:ext cx="200025" cy="2000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4" name="Oval 687"/>
            <p:cNvSpPr>
              <a:spLocks noChangeArrowheads="1"/>
            </p:cNvSpPr>
            <p:nvPr userDrawn="1"/>
          </p:nvSpPr>
          <p:spPr bwMode="auto">
            <a:xfrm>
              <a:off x="8259763" y="9245600"/>
              <a:ext cx="176213" cy="1762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5" name="Oval 688"/>
            <p:cNvSpPr>
              <a:spLocks noChangeArrowheads="1"/>
            </p:cNvSpPr>
            <p:nvPr userDrawn="1"/>
          </p:nvSpPr>
          <p:spPr bwMode="auto">
            <a:xfrm>
              <a:off x="8258175" y="8977313"/>
              <a:ext cx="177800" cy="1809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6" name="Oval 689"/>
            <p:cNvSpPr>
              <a:spLocks noChangeArrowheads="1"/>
            </p:cNvSpPr>
            <p:nvPr userDrawn="1"/>
          </p:nvSpPr>
          <p:spPr bwMode="auto">
            <a:xfrm>
              <a:off x="8253413" y="8707438"/>
              <a:ext cx="188913" cy="1889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7" name="Oval 690"/>
            <p:cNvSpPr>
              <a:spLocks noChangeArrowheads="1"/>
            </p:cNvSpPr>
            <p:nvPr userDrawn="1"/>
          </p:nvSpPr>
          <p:spPr bwMode="auto">
            <a:xfrm>
              <a:off x="8523288" y="9245600"/>
              <a:ext cx="179388" cy="1762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8" name="Oval 691"/>
            <p:cNvSpPr>
              <a:spLocks noChangeArrowheads="1"/>
            </p:cNvSpPr>
            <p:nvPr userDrawn="1"/>
          </p:nvSpPr>
          <p:spPr bwMode="auto">
            <a:xfrm>
              <a:off x="8515350" y="8970963"/>
              <a:ext cx="195263" cy="1952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9" name="Oval 692"/>
            <p:cNvSpPr>
              <a:spLocks noChangeArrowheads="1"/>
            </p:cNvSpPr>
            <p:nvPr userDrawn="1"/>
          </p:nvSpPr>
          <p:spPr bwMode="auto">
            <a:xfrm>
              <a:off x="8507413" y="8697913"/>
              <a:ext cx="211138" cy="2095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0" name="Oval 693"/>
            <p:cNvSpPr>
              <a:spLocks noChangeArrowheads="1"/>
            </p:cNvSpPr>
            <p:nvPr userDrawn="1"/>
          </p:nvSpPr>
          <p:spPr bwMode="auto">
            <a:xfrm>
              <a:off x="8761413" y="9483725"/>
              <a:ext cx="233363" cy="2317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1" name="Oval 694"/>
            <p:cNvSpPr>
              <a:spLocks noChangeArrowheads="1"/>
            </p:cNvSpPr>
            <p:nvPr userDrawn="1"/>
          </p:nvSpPr>
          <p:spPr bwMode="auto">
            <a:xfrm>
              <a:off x="8772525" y="9224963"/>
              <a:ext cx="214313" cy="2159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2" name="Oval 695"/>
            <p:cNvSpPr>
              <a:spLocks noChangeArrowheads="1"/>
            </p:cNvSpPr>
            <p:nvPr userDrawn="1"/>
          </p:nvSpPr>
          <p:spPr bwMode="auto">
            <a:xfrm>
              <a:off x="8786813" y="8712200"/>
              <a:ext cx="182563" cy="1809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3" name="Oval 696"/>
            <p:cNvSpPr>
              <a:spLocks noChangeArrowheads="1"/>
            </p:cNvSpPr>
            <p:nvPr userDrawn="1"/>
          </p:nvSpPr>
          <p:spPr bwMode="auto">
            <a:xfrm>
              <a:off x="8777288" y="8435975"/>
              <a:ext cx="203200" cy="2016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4" name="Oval 697"/>
            <p:cNvSpPr>
              <a:spLocks noChangeArrowheads="1"/>
            </p:cNvSpPr>
            <p:nvPr userDrawn="1"/>
          </p:nvSpPr>
          <p:spPr bwMode="auto">
            <a:xfrm>
              <a:off x="9051925" y="9505950"/>
              <a:ext cx="185738" cy="1873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5" name="Oval 698"/>
            <p:cNvSpPr>
              <a:spLocks noChangeArrowheads="1"/>
            </p:cNvSpPr>
            <p:nvPr userDrawn="1"/>
          </p:nvSpPr>
          <p:spPr bwMode="auto">
            <a:xfrm>
              <a:off x="9031288" y="9221788"/>
              <a:ext cx="227013" cy="2254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6" name="Oval 699"/>
            <p:cNvSpPr>
              <a:spLocks noChangeArrowheads="1"/>
            </p:cNvSpPr>
            <p:nvPr userDrawn="1"/>
          </p:nvSpPr>
          <p:spPr bwMode="auto">
            <a:xfrm>
              <a:off x="9042400" y="8966200"/>
              <a:ext cx="203200" cy="2032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7" name="Oval 700"/>
            <p:cNvSpPr>
              <a:spLocks noChangeArrowheads="1"/>
            </p:cNvSpPr>
            <p:nvPr userDrawn="1"/>
          </p:nvSpPr>
          <p:spPr bwMode="auto">
            <a:xfrm>
              <a:off x="9037638" y="8696325"/>
              <a:ext cx="212725" cy="2127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8" name="Oval 701"/>
            <p:cNvSpPr>
              <a:spLocks noChangeArrowheads="1"/>
            </p:cNvSpPr>
            <p:nvPr userDrawn="1"/>
          </p:nvSpPr>
          <p:spPr bwMode="auto">
            <a:xfrm>
              <a:off x="9307513" y="8701088"/>
              <a:ext cx="204788" cy="2032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9" name="Oval 702"/>
            <p:cNvSpPr>
              <a:spLocks noChangeArrowheads="1"/>
            </p:cNvSpPr>
            <p:nvPr userDrawn="1"/>
          </p:nvSpPr>
          <p:spPr bwMode="auto">
            <a:xfrm>
              <a:off x="9845675" y="9237663"/>
              <a:ext cx="192088" cy="1920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0" name="Oval 703"/>
            <p:cNvSpPr>
              <a:spLocks noChangeArrowheads="1"/>
            </p:cNvSpPr>
            <p:nvPr userDrawn="1"/>
          </p:nvSpPr>
          <p:spPr bwMode="auto">
            <a:xfrm>
              <a:off x="9845675" y="8974138"/>
              <a:ext cx="192088" cy="1889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1" name="Oval 704"/>
            <p:cNvSpPr>
              <a:spLocks noChangeArrowheads="1"/>
            </p:cNvSpPr>
            <p:nvPr userDrawn="1"/>
          </p:nvSpPr>
          <p:spPr bwMode="auto">
            <a:xfrm>
              <a:off x="10366375" y="10023475"/>
              <a:ext cx="214313" cy="2143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2" name="Oval 705"/>
            <p:cNvSpPr>
              <a:spLocks noChangeArrowheads="1"/>
            </p:cNvSpPr>
            <p:nvPr userDrawn="1"/>
          </p:nvSpPr>
          <p:spPr bwMode="auto">
            <a:xfrm>
              <a:off x="10366375" y="9759950"/>
              <a:ext cx="214313" cy="2111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3" name="Oval 706"/>
            <p:cNvSpPr>
              <a:spLocks noChangeArrowheads="1"/>
            </p:cNvSpPr>
            <p:nvPr userDrawn="1"/>
          </p:nvSpPr>
          <p:spPr bwMode="auto">
            <a:xfrm>
              <a:off x="10360025" y="9485313"/>
              <a:ext cx="225425" cy="2286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4" name="Oval 707"/>
            <p:cNvSpPr>
              <a:spLocks noChangeArrowheads="1"/>
            </p:cNvSpPr>
            <p:nvPr userDrawn="1"/>
          </p:nvSpPr>
          <p:spPr bwMode="auto">
            <a:xfrm>
              <a:off x="10366375" y="9224963"/>
              <a:ext cx="214313" cy="2159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5" name="Oval 708"/>
            <p:cNvSpPr>
              <a:spLocks noChangeArrowheads="1"/>
            </p:cNvSpPr>
            <p:nvPr userDrawn="1"/>
          </p:nvSpPr>
          <p:spPr bwMode="auto">
            <a:xfrm>
              <a:off x="10628313" y="9223375"/>
              <a:ext cx="219075" cy="2206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6" name="Oval 709"/>
            <p:cNvSpPr>
              <a:spLocks noChangeArrowheads="1"/>
            </p:cNvSpPr>
            <p:nvPr userDrawn="1"/>
          </p:nvSpPr>
          <p:spPr bwMode="auto">
            <a:xfrm>
              <a:off x="10898188" y="10025063"/>
              <a:ext cx="211138" cy="2127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7" name="Oval 710"/>
            <p:cNvSpPr>
              <a:spLocks noChangeArrowheads="1"/>
            </p:cNvSpPr>
            <p:nvPr userDrawn="1"/>
          </p:nvSpPr>
          <p:spPr bwMode="auto">
            <a:xfrm>
              <a:off x="10898188" y="9759950"/>
              <a:ext cx="211138" cy="2111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8" name="Oval 711"/>
            <p:cNvSpPr>
              <a:spLocks noChangeArrowheads="1"/>
            </p:cNvSpPr>
            <p:nvPr userDrawn="1"/>
          </p:nvSpPr>
          <p:spPr bwMode="auto">
            <a:xfrm>
              <a:off x="10898188" y="9493250"/>
              <a:ext cx="211138" cy="2127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9" name="Oval 712"/>
            <p:cNvSpPr>
              <a:spLocks noChangeArrowheads="1"/>
            </p:cNvSpPr>
            <p:nvPr userDrawn="1"/>
          </p:nvSpPr>
          <p:spPr bwMode="auto">
            <a:xfrm>
              <a:off x="11183938" y="10045700"/>
              <a:ext cx="171450" cy="1714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0" name="Oval 713"/>
            <p:cNvSpPr>
              <a:spLocks noChangeArrowheads="1"/>
            </p:cNvSpPr>
            <p:nvPr userDrawn="1"/>
          </p:nvSpPr>
          <p:spPr bwMode="auto">
            <a:xfrm>
              <a:off x="11183938" y="9779000"/>
              <a:ext cx="171450" cy="1730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1" name="Oval 714"/>
            <p:cNvSpPr>
              <a:spLocks noChangeArrowheads="1"/>
            </p:cNvSpPr>
            <p:nvPr userDrawn="1"/>
          </p:nvSpPr>
          <p:spPr bwMode="auto">
            <a:xfrm>
              <a:off x="11177588" y="9507538"/>
              <a:ext cx="184150" cy="1841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2" name="Oval 715"/>
            <p:cNvSpPr>
              <a:spLocks noChangeArrowheads="1"/>
            </p:cNvSpPr>
            <p:nvPr userDrawn="1"/>
          </p:nvSpPr>
          <p:spPr bwMode="auto">
            <a:xfrm>
              <a:off x="11450638" y="10044113"/>
              <a:ext cx="171450" cy="1730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3" name="Oval 716"/>
            <p:cNvSpPr>
              <a:spLocks noChangeArrowheads="1"/>
            </p:cNvSpPr>
            <p:nvPr userDrawn="1"/>
          </p:nvSpPr>
          <p:spPr bwMode="auto">
            <a:xfrm>
              <a:off x="11450638" y="9777413"/>
              <a:ext cx="171450" cy="1746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4" name="Oval 717"/>
            <p:cNvSpPr>
              <a:spLocks noChangeArrowheads="1"/>
            </p:cNvSpPr>
            <p:nvPr userDrawn="1"/>
          </p:nvSpPr>
          <p:spPr bwMode="auto">
            <a:xfrm>
              <a:off x="11720513" y="10048875"/>
              <a:ext cx="161925" cy="1619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5" name="Oval 718"/>
            <p:cNvSpPr>
              <a:spLocks noChangeArrowheads="1"/>
            </p:cNvSpPr>
            <p:nvPr userDrawn="1"/>
          </p:nvSpPr>
          <p:spPr bwMode="auto">
            <a:xfrm>
              <a:off x="11693525" y="9493250"/>
              <a:ext cx="214313" cy="2127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6" name="Oval 719"/>
            <p:cNvSpPr>
              <a:spLocks noChangeArrowheads="1"/>
            </p:cNvSpPr>
            <p:nvPr userDrawn="1"/>
          </p:nvSpPr>
          <p:spPr bwMode="auto">
            <a:xfrm>
              <a:off x="11969750" y="10033000"/>
              <a:ext cx="193675" cy="1936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7" name="Oval 720"/>
            <p:cNvSpPr>
              <a:spLocks noChangeArrowheads="1"/>
            </p:cNvSpPr>
            <p:nvPr userDrawn="1"/>
          </p:nvSpPr>
          <p:spPr bwMode="auto">
            <a:xfrm>
              <a:off x="11969750" y="9767888"/>
              <a:ext cx="193675" cy="1936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8" name="Oval 721"/>
            <p:cNvSpPr>
              <a:spLocks noChangeArrowheads="1"/>
            </p:cNvSpPr>
            <p:nvPr userDrawn="1"/>
          </p:nvSpPr>
          <p:spPr bwMode="auto">
            <a:xfrm>
              <a:off x="11944350" y="9477375"/>
              <a:ext cx="246063" cy="2444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9" name="Oval 722"/>
            <p:cNvSpPr>
              <a:spLocks noChangeArrowheads="1"/>
            </p:cNvSpPr>
            <p:nvPr userDrawn="1"/>
          </p:nvSpPr>
          <p:spPr bwMode="auto">
            <a:xfrm>
              <a:off x="11944350" y="9209088"/>
              <a:ext cx="246063" cy="2476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0" name="Oval 723"/>
            <p:cNvSpPr>
              <a:spLocks noChangeArrowheads="1"/>
            </p:cNvSpPr>
            <p:nvPr userDrawn="1"/>
          </p:nvSpPr>
          <p:spPr bwMode="auto">
            <a:xfrm>
              <a:off x="11960225" y="8959850"/>
              <a:ext cx="214313" cy="2159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1" name="Oval 724"/>
            <p:cNvSpPr>
              <a:spLocks noChangeArrowheads="1"/>
            </p:cNvSpPr>
            <p:nvPr userDrawn="1"/>
          </p:nvSpPr>
          <p:spPr bwMode="auto">
            <a:xfrm>
              <a:off x="11990388" y="8726488"/>
              <a:ext cx="153988" cy="1524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2" name="Oval 725"/>
            <p:cNvSpPr>
              <a:spLocks noChangeArrowheads="1"/>
            </p:cNvSpPr>
            <p:nvPr userDrawn="1"/>
          </p:nvSpPr>
          <p:spPr bwMode="auto">
            <a:xfrm>
              <a:off x="12001500" y="8472488"/>
              <a:ext cx="130175" cy="1285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3" name="Oval 726"/>
            <p:cNvSpPr>
              <a:spLocks noChangeArrowheads="1"/>
            </p:cNvSpPr>
            <p:nvPr userDrawn="1"/>
          </p:nvSpPr>
          <p:spPr bwMode="auto">
            <a:xfrm>
              <a:off x="11998325" y="8202613"/>
              <a:ext cx="138113" cy="1365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4" name="Oval 727"/>
            <p:cNvSpPr>
              <a:spLocks noChangeArrowheads="1"/>
            </p:cNvSpPr>
            <p:nvPr userDrawn="1"/>
          </p:nvSpPr>
          <p:spPr bwMode="auto">
            <a:xfrm>
              <a:off x="12028488" y="7966075"/>
              <a:ext cx="77788" cy="777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5" name="Oval 728"/>
            <p:cNvSpPr>
              <a:spLocks noChangeArrowheads="1"/>
            </p:cNvSpPr>
            <p:nvPr userDrawn="1"/>
          </p:nvSpPr>
          <p:spPr bwMode="auto">
            <a:xfrm>
              <a:off x="12039600" y="7713663"/>
              <a:ext cx="53975" cy="523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6" name="Oval 729"/>
            <p:cNvSpPr>
              <a:spLocks noChangeArrowheads="1"/>
            </p:cNvSpPr>
            <p:nvPr userDrawn="1"/>
          </p:nvSpPr>
          <p:spPr bwMode="auto">
            <a:xfrm>
              <a:off x="12028488" y="7434263"/>
              <a:ext cx="77788" cy="793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7" name="Oval 730"/>
            <p:cNvSpPr>
              <a:spLocks noChangeArrowheads="1"/>
            </p:cNvSpPr>
            <p:nvPr userDrawn="1"/>
          </p:nvSpPr>
          <p:spPr bwMode="auto">
            <a:xfrm>
              <a:off x="12034838" y="7175500"/>
              <a:ext cx="65088" cy="666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8" name="Oval 731"/>
            <p:cNvSpPr>
              <a:spLocks noChangeArrowheads="1"/>
            </p:cNvSpPr>
            <p:nvPr userDrawn="1"/>
          </p:nvSpPr>
          <p:spPr bwMode="auto">
            <a:xfrm>
              <a:off x="12022138" y="6897688"/>
              <a:ext cx="90488" cy="904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9" name="Oval 732"/>
            <p:cNvSpPr>
              <a:spLocks noChangeArrowheads="1"/>
            </p:cNvSpPr>
            <p:nvPr userDrawn="1"/>
          </p:nvSpPr>
          <p:spPr bwMode="auto">
            <a:xfrm>
              <a:off x="12045950" y="6656388"/>
              <a:ext cx="42863" cy="412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0" name="Oval 733"/>
            <p:cNvSpPr>
              <a:spLocks noChangeArrowheads="1"/>
            </p:cNvSpPr>
            <p:nvPr userDrawn="1"/>
          </p:nvSpPr>
          <p:spPr bwMode="auto">
            <a:xfrm>
              <a:off x="12022138" y="6365875"/>
              <a:ext cx="90488" cy="904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1" name="Oval 734"/>
            <p:cNvSpPr>
              <a:spLocks noChangeArrowheads="1"/>
            </p:cNvSpPr>
            <p:nvPr userDrawn="1"/>
          </p:nvSpPr>
          <p:spPr bwMode="auto">
            <a:xfrm>
              <a:off x="12025313" y="6103938"/>
              <a:ext cx="84138" cy="841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2" name="Oval 735"/>
            <p:cNvSpPr>
              <a:spLocks noChangeArrowheads="1"/>
            </p:cNvSpPr>
            <p:nvPr userDrawn="1"/>
          </p:nvSpPr>
          <p:spPr bwMode="auto">
            <a:xfrm>
              <a:off x="12036425" y="5849938"/>
              <a:ext cx="61913" cy="619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740" name="Oval 739"/>
          <p:cNvSpPr/>
          <p:nvPr userDrawn="1"/>
        </p:nvSpPr>
        <p:spPr>
          <a:xfrm>
            <a:off x="8370719" y="6113296"/>
            <a:ext cx="539806" cy="53980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Picture Placeholder 7"/>
          <p:cNvSpPr>
            <a:spLocks noGrp="1"/>
          </p:cNvSpPr>
          <p:nvPr>
            <p:ph type="pic" sz="quarter" idx="13"/>
          </p:nvPr>
        </p:nvSpPr>
        <p:spPr>
          <a:xfrm>
            <a:off x="625078" y="657228"/>
            <a:ext cx="7890272" cy="3940175"/>
          </a:xfrm>
        </p:spPr>
        <p:txBody>
          <a:bodyPr/>
          <a:lstStyle/>
          <a:p>
            <a:endParaRPr lang="en-US" dirty="0"/>
          </a:p>
        </p:txBody>
      </p:sp>
      <p:sp>
        <p:nvSpPr>
          <p:cNvPr id="2" name="Title 1"/>
          <p:cNvSpPr>
            <a:spLocks noGrp="1"/>
          </p:cNvSpPr>
          <p:nvPr>
            <p:ph type="title"/>
          </p:nvPr>
        </p:nvSpPr>
        <p:spPr>
          <a:xfrm>
            <a:off x="628650" y="4704422"/>
            <a:ext cx="7886700" cy="454114"/>
          </a:xfrm>
        </p:spPr>
        <p:txBody>
          <a:bodyPr>
            <a:normAutofit/>
          </a:bodyPr>
          <a:lstStyle>
            <a:lvl1pPr>
              <a:defRPr sz="1800"/>
            </a:lvl1pPr>
          </a:lstStyle>
          <a:p>
            <a:r>
              <a:rPr lang="en-US" dirty="0"/>
              <a:t>Click to edit Master title style</a:t>
            </a:r>
          </a:p>
        </p:txBody>
      </p:sp>
      <p:sp>
        <p:nvSpPr>
          <p:cNvPr id="3" name="Content Placeholder 2"/>
          <p:cNvSpPr>
            <a:spLocks noGrp="1"/>
          </p:cNvSpPr>
          <p:nvPr>
            <p:ph idx="1"/>
          </p:nvPr>
        </p:nvSpPr>
        <p:spPr>
          <a:xfrm>
            <a:off x="628650" y="5157790"/>
            <a:ext cx="7886700" cy="1019175"/>
          </a:xfrm>
        </p:spPr>
        <p:txBody>
          <a:bodyPr>
            <a:normAutofit/>
          </a:bodyPr>
          <a:lstStyle>
            <a:lvl1pPr marL="0" indent="0">
              <a:buNone/>
              <a:defRPr sz="1200"/>
            </a:lvl1pPr>
          </a:lstStyle>
          <a:p>
            <a:pPr lvl="0"/>
            <a:r>
              <a:rPr lang="en-US" dirty="0"/>
              <a:t>Edit Master text styles</a:t>
            </a:r>
          </a:p>
        </p:txBody>
      </p:sp>
      <p:sp>
        <p:nvSpPr>
          <p:cNvPr id="5" name="Footer Placeholder 4"/>
          <p:cNvSpPr>
            <a:spLocks noGrp="1"/>
          </p:cNvSpPr>
          <p:nvPr>
            <p:ph type="ftr" sz="quarter" idx="11"/>
          </p:nvPr>
        </p:nvSpPr>
        <p:spPr/>
        <p:txBody>
          <a:bodyPr/>
          <a:lstStyle/>
          <a:p>
            <a:r>
              <a:rPr lang="en-US" dirty="0"/>
              <a:t>www.inspirasign.com</a:t>
            </a:r>
          </a:p>
        </p:txBody>
      </p:sp>
      <p:sp>
        <p:nvSpPr>
          <p:cNvPr id="6" name="Slide Number Placeholder 5"/>
          <p:cNvSpPr>
            <a:spLocks noGrp="1"/>
          </p:cNvSpPr>
          <p:nvPr>
            <p:ph type="sldNum" sz="quarter" idx="12"/>
          </p:nvPr>
        </p:nvSpPr>
        <p:spPr/>
        <p:txBody>
          <a:bodyPr/>
          <a:lstStyle/>
          <a:p>
            <a:fld id="{E2E0BF50-D2FD-4C5B-BC2D-B4B6F6D8B927}" type="slidenum">
              <a:rPr lang="en-US" smtClean="0"/>
              <a:t>‹#›</a:t>
            </a:fld>
            <a:endParaRPr lang="en-US" dirty="0"/>
          </a:p>
        </p:txBody>
      </p:sp>
    </p:spTree>
    <p:extLst>
      <p:ext uri="{BB962C8B-B14F-4D97-AF65-F5344CB8AC3E}">
        <p14:creationId xmlns:p14="http://schemas.microsoft.com/office/powerpoint/2010/main" val="263685613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577850" y="6356351"/>
            <a:ext cx="3086100" cy="365125"/>
          </a:xfrm>
          <a:prstGeom prst="rect">
            <a:avLst/>
          </a:prstGeom>
        </p:spPr>
        <p:txBody>
          <a:bodyPr vert="horz" lIns="91440" tIns="45720" rIns="91440" bIns="45720" rtlCol="0" anchor="ctr"/>
          <a:lstStyle>
            <a:lvl1pPr algn="l">
              <a:defRPr sz="1200" b="1">
                <a:solidFill>
                  <a:schemeClr val="accent2"/>
                </a:solidFill>
              </a:defRPr>
            </a:lvl1pPr>
          </a:lstStyle>
          <a:p>
            <a:r>
              <a:rPr lang="en-US" dirty="0"/>
              <a:t>www.inspirasign.com</a:t>
            </a:r>
          </a:p>
        </p:txBody>
      </p:sp>
      <p:sp>
        <p:nvSpPr>
          <p:cNvPr id="6" name="Slide Number Placeholder 5"/>
          <p:cNvSpPr>
            <a:spLocks noGrp="1"/>
          </p:cNvSpPr>
          <p:nvPr>
            <p:ph type="sldNum" sz="quarter" idx="4"/>
          </p:nvPr>
        </p:nvSpPr>
        <p:spPr>
          <a:xfrm>
            <a:off x="8197186" y="6190264"/>
            <a:ext cx="886871" cy="365125"/>
          </a:xfrm>
          <a:prstGeom prst="rect">
            <a:avLst/>
          </a:prstGeom>
        </p:spPr>
        <p:txBody>
          <a:bodyPr vert="horz" lIns="91440" tIns="45720" rIns="91440" bIns="45720" rtlCol="0" anchor="ctr"/>
          <a:lstStyle>
            <a:lvl1pPr algn="ctr">
              <a:defRPr sz="1200">
                <a:solidFill>
                  <a:schemeClr val="bg2"/>
                </a:solidFill>
              </a:defRPr>
            </a:lvl1pPr>
          </a:lstStyle>
          <a:p>
            <a:fld id="{E2E0BF50-D2FD-4C5B-BC2D-B4B6F6D8B927}" type="slidenum">
              <a:rPr lang="en-US" smtClean="0"/>
              <a:pPr/>
              <a:t>‹#›</a:t>
            </a:fld>
            <a:endParaRPr lang="en-US" dirty="0"/>
          </a:p>
        </p:txBody>
      </p:sp>
    </p:spTree>
    <p:extLst>
      <p:ext uri="{BB962C8B-B14F-4D97-AF65-F5344CB8AC3E}">
        <p14:creationId xmlns:p14="http://schemas.microsoft.com/office/powerpoint/2010/main" val="2273355347"/>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80" r:id="rId3"/>
    <p:sldLayoutId id="2147483681" r:id="rId4"/>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a:xfrm>
            <a:off x="5079386" y="3673876"/>
            <a:ext cx="4006392" cy="2537643"/>
          </a:xfrm>
        </p:spPr>
        <p:txBody>
          <a:bodyPr>
            <a:noAutofit/>
          </a:bodyPr>
          <a:lstStyle/>
          <a:p>
            <a:r>
              <a:rPr lang="en-US" sz="3400" b="1" dirty="0">
                <a:solidFill>
                  <a:schemeClr val="tx1"/>
                </a:solidFill>
                <a:latin typeface="Gabriola" panose="04040605051002020D02" pitchFamily="82" charset="0"/>
              </a:rPr>
              <a:t>Standing Committee on Finance (2016-17) accepts key findings of our study in its Thirty-Seventh Report on the Companies (Amendment) Bill, </a:t>
            </a:r>
            <a:r>
              <a:rPr lang="en-US" sz="3400" b="1" dirty="0" smtClean="0">
                <a:solidFill>
                  <a:schemeClr val="tx1"/>
                </a:solidFill>
                <a:latin typeface="Gabriola" panose="04040605051002020D02" pitchFamily="82" charset="0"/>
              </a:rPr>
              <a:t>2016</a:t>
            </a:r>
            <a:endParaRPr lang="en-US" sz="3400" b="1" dirty="0">
              <a:solidFill>
                <a:schemeClr val="tx1"/>
              </a:solidFill>
              <a:latin typeface="Gabriola" panose="04040605051002020D02" pitchFamily="82" charset="0"/>
            </a:endParaRPr>
          </a:p>
        </p:txBody>
      </p:sp>
      <p:pic>
        <p:nvPicPr>
          <p:cNvPr id="2" name="Picture 1"/>
          <p:cNvPicPr>
            <a:picLocks noChangeAspect="1"/>
          </p:cNvPicPr>
          <p:nvPr/>
        </p:nvPicPr>
        <p:blipFill>
          <a:blip r:embed="rId2"/>
          <a:stretch>
            <a:fillRect/>
          </a:stretch>
        </p:blipFill>
        <p:spPr>
          <a:xfrm>
            <a:off x="0" y="0"/>
            <a:ext cx="5137608" cy="6858000"/>
          </a:xfrm>
          <a:prstGeom prst="rect">
            <a:avLst/>
          </a:prstGeom>
        </p:spPr>
      </p:pic>
      <p:pic>
        <p:nvPicPr>
          <p:cNvPr id="3" name="Picture 2"/>
          <p:cNvPicPr>
            <a:picLocks noChangeAspect="1"/>
          </p:cNvPicPr>
          <p:nvPr/>
        </p:nvPicPr>
        <p:blipFill>
          <a:blip r:embed="rId3"/>
          <a:stretch>
            <a:fillRect/>
          </a:stretch>
        </p:blipFill>
        <p:spPr>
          <a:xfrm>
            <a:off x="5137607" y="-1"/>
            <a:ext cx="3999875" cy="3432517"/>
          </a:xfrm>
          <a:prstGeom prst="rect">
            <a:avLst/>
          </a:prstGeom>
        </p:spPr>
      </p:pic>
    </p:spTree>
    <p:extLst>
      <p:ext uri="{BB962C8B-B14F-4D97-AF65-F5344CB8AC3E}">
        <p14:creationId xmlns:p14="http://schemas.microsoft.com/office/powerpoint/2010/main" val="12707612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548978" y="3385588"/>
            <a:ext cx="7987553" cy="1446550"/>
          </a:xfrm>
          <a:prstGeom prst="rect">
            <a:avLst/>
          </a:prstGeom>
          <a:noFill/>
        </p:spPr>
        <p:txBody>
          <a:bodyPr wrap="square" rtlCol="0">
            <a:spAutoFit/>
          </a:bodyPr>
          <a:lstStyle/>
          <a:p>
            <a:pPr algn="ctr"/>
            <a:r>
              <a:rPr lang="en-US" sz="4400" b="1" dirty="0" smtClean="0">
                <a:latin typeface="Gabriola" panose="04040605051002020D02" pitchFamily="82" charset="0"/>
              </a:rPr>
              <a:t>Key </a:t>
            </a:r>
            <a:r>
              <a:rPr lang="en-US" sz="4400" b="1" dirty="0">
                <a:latin typeface="Gabriola" panose="04040605051002020D02" pitchFamily="82" charset="0"/>
              </a:rPr>
              <a:t>findings </a:t>
            </a:r>
            <a:r>
              <a:rPr lang="en-US" sz="4400" b="1" dirty="0" smtClean="0">
                <a:latin typeface="Gabriola" panose="04040605051002020D02" pitchFamily="82" charset="0"/>
              </a:rPr>
              <a:t>accepted by the</a:t>
            </a:r>
          </a:p>
          <a:p>
            <a:pPr algn="ctr"/>
            <a:r>
              <a:rPr lang="en-US" sz="4400" b="1" dirty="0" smtClean="0">
                <a:latin typeface="Gabriola" panose="04040605051002020D02" pitchFamily="82" charset="0"/>
              </a:rPr>
              <a:t> Parliamentary Standing Committee</a:t>
            </a:r>
            <a:endParaRPr lang="en-US" sz="4400" b="1" dirty="0">
              <a:latin typeface="Gabriola" panose="04040605051002020D02" pitchFamily="82" charset="0"/>
            </a:endParaRPr>
          </a:p>
        </p:txBody>
      </p:sp>
      <p:grpSp>
        <p:nvGrpSpPr>
          <p:cNvPr id="397" name="Group 396"/>
          <p:cNvGrpSpPr/>
          <p:nvPr/>
        </p:nvGrpSpPr>
        <p:grpSpPr>
          <a:xfrm rot="10800000">
            <a:off x="-1588" y="0"/>
            <a:ext cx="9145588" cy="3352191"/>
            <a:chOff x="-1588" y="5788025"/>
            <a:chExt cx="12192001" cy="4468812"/>
          </a:xfrm>
          <a:solidFill>
            <a:schemeClr val="accent2"/>
          </a:solidFill>
        </p:grpSpPr>
        <p:grpSp>
          <p:nvGrpSpPr>
            <p:cNvPr id="398" name="Group 205"/>
            <p:cNvGrpSpPr>
              <a:grpSpLocks/>
            </p:cNvGrpSpPr>
            <p:nvPr userDrawn="1"/>
          </p:nvGrpSpPr>
          <p:grpSpPr bwMode="auto">
            <a:xfrm>
              <a:off x="22225" y="5878513"/>
              <a:ext cx="3905250" cy="4364037"/>
              <a:chOff x="14" y="3703"/>
              <a:chExt cx="2460" cy="2749"/>
            </a:xfrm>
            <a:grpFill/>
          </p:grpSpPr>
          <p:sp>
            <p:nvSpPr>
              <p:cNvPr id="1321" name="Oval 5"/>
              <p:cNvSpPr>
                <a:spLocks noChangeArrowheads="1"/>
              </p:cNvSpPr>
              <p:nvPr userDrawn="1"/>
            </p:nvSpPr>
            <p:spPr bwMode="auto">
              <a:xfrm>
                <a:off x="14" y="5824"/>
                <a:ext cx="112" cy="1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22" name="Oval 6"/>
              <p:cNvSpPr>
                <a:spLocks noChangeArrowheads="1"/>
              </p:cNvSpPr>
              <p:nvPr userDrawn="1"/>
            </p:nvSpPr>
            <p:spPr bwMode="auto">
              <a:xfrm>
                <a:off x="38" y="5680"/>
                <a:ext cx="64" cy="6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23" name="Oval 7"/>
              <p:cNvSpPr>
                <a:spLocks noChangeArrowheads="1"/>
              </p:cNvSpPr>
              <p:nvPr userDrawn="1"/>
            </p:nvSpPr>
            <p:spPr bwMode="auto">
              <a:xfrm>
                <a:off x="34" y="5509"/>
                <a:ext cx="71" cy="7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24" name="Oval 8"/>
              <p:cNvSpPr>
                <a:spLocks noChangeArrowheads="1"/>
              </p:cNvSpPr>
              <p:nvPr userDrawn="1"/>
            </p:nvSpPr>
            <p:spPr bwMode="auto">
              <a:xfrm>
                <a:off x="28" y="5335"/>
                <a:ext cx="84" cy="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25" name="Oval 9"/>
              <p:cNvSpPr>
                <a:spLocks noChangeArrowheads="1"/>
              </p:cNvSpPr>
              <p:nvPr userDrawn="1"/>
            </p:nvSpPr>
            <p:spPr bwMode="auto">
              <a:xfrm>
                <a:off x="33" y="5174"/>
                <a:ext cx="74" cy="7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26" name="Oval 10"/>
              <p:cNvSpPr>
                <a:spLocks noChangeArrowheads="1"/>
              </p:cNvSpPr>
              <p:nvPr userDrawn="1"/>
            </p:nvSpPr>
            <p:spPr bwMode="auto">
              <a:xfrm>
                <a:off x="45" y="5018"/>
                <a:ext cx="50" cy="4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27" name="Oval 11"/>
              <p:cNvSpPr>
                <a:spLocks noChangeArrowheads="1"/>
              </p:cNvSpPr>
              <p:nvPr userDrawn="1"/>
            </p:nvSpPr>
            <p:spPr bwMode="auto">
              <a:xfrm>
                <a:off x="54" y="4859"/>
                <a:ext cx="32" cy="3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28" name="Oval 12"/>
              <p:cNvSpPr>
                <a:spLocks noChangeArrowheads="1"/>
              </p:cNvSpPr>
              <p:nvPr userDrawn="1"/>
            </p:nvSpPr>
            <p:spPr bwMode="auto">
              <a:xfrm>
                <a:off x="52" y="4690"/>
                <a:ext cx="36" cy="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29" name="Oval 13"/>
              <p:cNvSpPr>
                <a:spLocks noChangeArrowheads="1"/>
              </p:cNvSpPr>
              <p:nvPr userDrawn="1"/>
            </p:nvSpPr>
            <p:spPr bwMode="auto">
              <a:xfrm>
                <a:off x="54" y="4525"/>
                <a:ext cx="32" cy="3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30" name="Oval 14"/>
              <p:cNvSpPr>
                <a:spLocks noChangeArrowheads="1"/>
              </p:cNvSpPr>
              <p:nvPr userDrawn="1"/>
            </p:nvSpPr>
            <p:spPr bwMode="auto">
              <a:xfrm>
                <a:off x="58" y="4362"/>
                <a:ext cx="24" cy="2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31" name="Oval 15"/>
              <p:cNvSpPr>
                <a:spLocks noChangeArrowheads="1"/>
              </p:cNvSpPr>
              <p:nvPr userDrawn="1"/>
            </p:nvSpPr>
            <p:spPr bwMode="auto">
              <a:xfrm>
                <a:off x="61" y="4197"/>
                <a:ext cx="18" cy="1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32" name="Oval 16"/>
              <p:cNvSpPr>
                <a:spLocks noChangeArrowheads="1"/>
              </p:cNvSpPr>
              <p:nvPr userDrawn="1"/>
            </p:nvSpPr>
            <p:spPr bwMode="auto">
              <a:xfrm>
                <a:off x="63" y="4032"/>
                <a:ext cx="14" cy="1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33" name="Oval 17"/>
              <p:cNvSpPr>
                <a:spLocks noChangeArrowheads="1"/>
              </p:cNvSpPr>
              <p:nvPr userDrawn="1"/>
            </p:nvSpPr>
            <p:spPr bwMode="auto">
              <a:xfrm>
                <a:off x="67" y="3868"/>
                <a:ext cx="6" cy="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34" name="Oval 18"/>
              <p:cNvSpPr>
                <a:spLocks noChangeArrowheads="1"/>
              </p:cNvSpPr>
              <p:nvPr userDrawn="1"/>
            </p:nvSpPr>
            <p:spPr bwMode="auto">
              <a:xfrm>
                <a:off x="68" y="3703"/>
                <a:ext cx="4" cy="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35" name="Oval 19"/>
              <p:cNvSpPr>
                <a:spLocks noChangeArrowheads="1"/>
              </p:cNvSpPr>
              <p:nvPr userDrawn="1"/>
            </p:nvSpPr>
            <p:spPr bwMode="auto">
              <a:xfrm>
                <a:off x="181" y="5824"/>
                <a:ext cx="113" cy="1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36" name="Oval 20"/>
              <p:cNvSpPr>
                <a:spLocks noChangeArrowheads="1"/>
              </p:cNvSpPr>
              <p:nvPr userDrawn="1"/>
            </p:nvSpPr>
            <p:spPr bwMode="auto">
              <a:xfrm>
                <a:off x="205" y="5680"/>
                <a:ext cx="63" cy="6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37" name="Oval 21"/>
              <p:cNvSpPr>
                <a:spLocks noChangeArrowheads="1"/>
              </p:cNvSpPr>
              <p:nvPr userDrawn="1"/>
            </p:nvSpPr>
            <p:spPr bwMode="auto">
              <a:xfrm>
                <a:off x="202" y="5509"/>
                <a:ext cx="70" cy="7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38" name="Oval 22"/>
              <p:cNvSpPr>
                <a:spLocks noChangeArrowheads="1"/>
              </p:cNvSpPr>
              <p:nvPr userDrawn="1"/>
            </p:nvSpPr>
            <p:spPr bwMode="auto">
              <a:xfrm>
                <a:off x="195" y="5335"/>
                <a:ext cx="85" cy="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39" name="Oval 23"/>
              <p:cNvSpPr>
                <a:spLocks noChangeArrowheads="1"/>
              </p:cNvSpPr>
              <p:nvPr userDrawn="1"/>
            </p:nvSpPr>
            <p:spPr bwMode="auto">
              <a:xfrm>
                <a:off x="200" y="5174"/>
                <a:ext cx="73" cy="7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40" name="Oval 24"/>
              <p:cNvSpPr>
                <a:spLocks noChangeArrowheads="1"/>
              </p:cNvSpPr>
              <p:nvPr userDrawn="1"/>
            </p:nvSpPr>
            <p:spPr bwMode="auto">
              <a:xfrm>
                <a:off x="213" y="5018"/>
                <a:ext cx="49" cy="4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41" name="Oval 25"/>
              <p:cNvSpPr>
                <a:spLocks noChangeArrowheads="1"/>
              </p:cNvSpPr>
              <p:nvPr userDrawn="1"/>
            </p:nvSpPr>
            <p:spPr bwMode="auto">
              <a:xfrm>
                <a:off x="221" y="4859"/>
                <a:ext cx="32" cy="3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42" name="Oval 26"/>
              <p:cNvSpPr>
                <a:spLocks noChangeArrowheads="1"/>
              </p:cNvSpPr>
              <p:nvPr userDrawn="1"/>
            </p:nvSpPr>
            <p:spPr bwMode="auto">
              <a:xfrm>
                <a:off x="219" y="4690"/>
                <a:ext cx="37" cy="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43" name="Oval 27"/>
              <p:cNvSpPr>
                <a:spLocks noChangeArrowheads="1"/>
              </p:cNvSpPr>
              <p:nvPr userDrawn="1"/>
            </p:nvSpPr>
            <p:spPr bwMode="auto">
              <a:xfrm>
                <a:off x="222" y="4525"/>
                <a:ext cx="30" cy="3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44" name="Oval 28"/>
              <p:cNvSpPr>
                <a:spLocks noChangeArrowheads="1"/>
              </p:cNvSpPr>
              <p:nvPr userDrawn="1"/>
            </p:nvSpPr>
            <p:spPr bwMode="auto">
              <a:xfrm>
                <a:off x="226" y="4362"/>
                <a:ext cx="23" cy="2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45" name="Oval 29"/>
              <p:cNvSpPr>
                <a:spLocks noChangeArrowheads="1"/>
              </p:cNvSpPr>
              <p:nvPr userDrawn="1"/>
            </p:nvSpPr>
            <p:spPr bwMode="auto">
              <a:xfrm>
                <a:off x="228" y="4197"/>
                <a:ext cx="19" cy="1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46" name="Oval 30"/>
              <p:cNvSpPr>
                <a:spLocks noChangeArrowheads="1"/>
              </p:cNvSpPr>
              <p:nvPr userDrawn="1"/>
            </p:nvSpPr>
            <p:spPr bwMode="auto">
              <a:xfrm>
                <a:off x="231" y="4032"/>
                <a:ext cx="13" cy="1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47" name="Oval 31"/>
              <p:cNvSpPr>
                <a:spLocks noChangeArrowheads="1"/>
              </p:cNvSpPr>
              <p:nvPr userDrawn="1"/>
            </p:nvSpPr>
            <p:spPr bwMode="auto">
              <a:xfrm>
                <a:off x="233" y="3868"/>
                <a:ext cx="8" cy="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48" name="Oval 32"/>
              <p:cNvSpPr>
                <a:spLocks noChangeArrowheads="1"/>
              </p:cNvSpPr>
              <p:nvPr userDrawn="1"/>
            </p:nvSpPr>
            <p:spPr bwMode="auto">
              <a:xfrm>
                <a:off x="236" y="3703"/>
                <a:ext cx="2" cy="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49" name="Oval 33"/>
              <p:cNvSpPr>
                <a:spLocks noChangeArrowheads="1"/>
              </p:cNvSpPr>
              <p:nvPr userDrawn="1"/>
            </p:nvSpPr>
            <p:spPr bwMode="auto">
              <a:xfrm>
                <a:off x="336" y="5811"/>
                <a:ext cx="136" cy="1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50" name="Oval 34"/>
              <p:cNvSpPr>
                <a:spLocks noChangeArrowheads="1"/>
              </p:cNvSpPr>
              <p:nvPr userDrawn="1"/>
            </p:nvSpPr>
            <p:spPr bwMode="auto">
              <a:xfrm>
                <a:off x="340" y="5648"/>
                <a:ext cx="129" cy="1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51" name="Oval 35"/>
              <p:cNvSpPr>
                <a:spLocks noChangeArrowheads="1"/>
              </p:cNvSpPr>
              <p:nvPr userDrawn="1"/>
            </p:nvSpPr>
            <p:spPr bwMode="auto">
              <a:xfrm>
                <a:off x="345" y="5486"/>
                <a:ext cx="119" cy="11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52" name="Oval 36"/>
              <p:cNvSpPr>
                <a:spLocks noChangeArrowheads="1"/>
              </p:cNvSpPr>
              <p:nvPr userDrawn="1"/>
            </p:nvSpPr>
            <p:spPr bwMode="auto">
              <a:xfrm>
                <a:off x="365" y="5339"/>
                <a:ext cx="79" cy="7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53" name="Oval 37"/>
              <p:cNvSpPr>
                <a:spLocks noChangeArrowheads="1"/>
              </p:cNvSpPr>
              <p:nvPr userDrawn="1"/>
            </p:nvSpPr>
            <p:spPr bwMode="auto">
              <a:xfrm>
                <a:off x="349" y="5154"/>
                <a:ext cx="112" cy="1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54" name="Oval 38"/>
              <p:cNvSpPr>
                <a:spLocks noChangeArrowheads="1"/>
              </p:cNvSpPr>
              <p:nvPr userDrawn="1"/>
            </p:nvSpPr>
            <p:spPr bwMode="auto">
              <a:xfrm>
                <a:off x="378" y="5017"/>
                <a:ext cx="54" cy="5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55" name="Oval 39"/>
              <p:cNvSpPr>
                <a:spLocks noChangeArrowheads="1"/>
              </p:cNvSpPr>
              <p:nvPr userDrawn="1"/>
            </p:nvSpPr>
            <p:spPr bwMode="auto">
              <a:xfrm>
                <a:off x="364" y="4835"/>
                <a:ext cx="81" cy="8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56" name="Oval 40"/>
              <p:cNvSpPr>
                <a:spLocks noChangeArrowheads="1"/>
              </p:cNvSpPr>
              <p:nvPr userDrawn="1"/>
            </p:nvSpPr>
            <p:spPr bwMode="auto">
              <a:xfrm>
                <a:off x="367" y="4670"/>
                <a:ext cx="75"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57" name="Oval 41"/>
              <p:cNvSpPr>
                <a:spLocks noChangeArrowheads="1"/>
              </p:cNvSpPr>
              <p:nvPr userDrawn="1"/>
            </p:nvSpPr>
            <p:spPr bwMode="auto">
              <a:xfrm>
                <a:off x="389" y="4525"/>
                <a:ext cx="31" cy="3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58" name="Oval 42"/>
              <p:cNvSpPr>
                <a:spLocks noChangeArrowheads="1"/>
              </p:cNvSpPr>
              <p:nvPr userDrawn="1"/>
            </p:nvSpPr>
            <p:spPr bwMode="auto">
              <a:xfrm>
                <a:off x="392" y="4362"/>
                <a:ext cx="25" cy="2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59" name="Oval 43"/>
              <p:cNvSpPr>
                <a:spLocks noChangeArrowheads="1"/>
              </p:cNvSpPr>
              <p:nvPr userDrawn="1"/>
            </p:nvSpPr>
            <p:spPr bwMode="auto">
              <a:xfrm>
                <a:off x="396" y="4198"/>
                <a:ext cx="17" cy="1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60" name="Oval 44"/>
              <p:cNvSpPr>
                <a:spLocks noChangeArrowheads="1"/>
              </p:cNvSpPr>
              <p:nvPr userDrawn="1"/>
            </p:nvSpPr>
            <p:spPr bwMode="auto">
              <a:xfrm>
                <a:off x="398" y="4033"/>
                <a:ext cx="13" cy="1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61" name="Oval 45"/>
              <p:cNvSpPr>
                <a:spLocks noChangeArrowheads="1"/>
              </p:cNvSpPr>
              <p:nvPr userDrawn="1"/>
            </p:nvSpPr>
            <p:spPr bwMode="auto">
              <a:xfrm>
                <a:off x="402" y="3868"/>
                <a:ext cx="6" cy="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62" name="Oval 46"/>
              <p:cNvSpPr>
                <a:spLocks noChangeArrowheads="1"/>
              </p:cNvSpPr>
              <p:nvPr userDrawn="1"/>
            </p:nvSpPr>
            <p:spPr bwMode="auto">
              <a:xfrm>
                <a:off x="512" y="5820"/>
                <a:ext cx="120" cy="12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63" name="Oval 47"/>
              <p:cNvSpPr>
                <a:spLocks noChangeArrowheads="1"/>
              </p:cNvSpPr>
              <p:nvPr userDrawn="1"/>
            </p:nvSpPr>
            <p:spPr bwMode="auto">
              <a:xfrm>
                <a:off x="525" y="5665"/>
                <a:ext cx="94" cy="9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64" name="Oval 48"/>
              <p:cNvSpPr>
                <a:spLocks noChangeArrowheads="1"/>
              </p:cNvSpPr>
              <p:nvPr userDrawn="1"/>
            </p:nvSpPr>
            <p:spPr bwMode="auto">
              <a:xfrm>
                <a:off x="505" y="5478"/>
                <a:ext cx="134" cy="13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65" name="Oval 49"/>
              <p:cNvSpPr>
                <a:spLocks noChangeArrowheads="1"/>
              </p:cNvSpPr>
              <p:nvPr userDrawn="1"/>
            </p:nvSpPr>
            <p:spPr bwMode="auto">
              <a:xfrm>
                <a:off x="498" y="5303"/>
                <a:ext cx="148" cy="14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66" name="Oval 50"/>
              <p:cNvSpPr>
                <a:spLocks noChangeArrowheads="1"/>
              </p:cNvSpPr>
              <p:nvPr userDrawn="1"/>
            </p:nvSpPr>
            <p:spPr bwMode="auto">
              <a:xfrm>
                <a:off x="505" y="5144"/>
                <a:ext cx="134" cy="13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67" name="Oval 51"/>
              <p:cNvSpPr>
                <a:spLocks noChangeArrowheads="1"/>
              </p:cNvSpPr>
              <p:nvPr userDrawn="1"/>
            </p:nvSpPr>
            <p:spPr bwMode="auto">
              <a:xfrm>
                <a:off x="537" y="5008"/>
                <a:ext cx="70" cy="7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68" name="Oval 52"/>
              <p:cNvSpPr>
                <a:spLocks noChangeArrowheads="1"/>
              </p:cNvSpPr>
              <p:nvPr userDrawn="1"/>
            </p:nvSpPr>
            <p:spPr bwMode="auto">
              <a:xfrm>
                <a:off x="528" y="4831"/>
                <a:ext cx="88" cy="8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69" name="Oval 53"/>
              <p:cNvSpPr>
                <a:spLocks noChangeArrowheads="1"/>
              </p:cNvSpPr>
              <p:nvPr userDrawn="1"/>
            </p:nvSpPr>
            <p:spPr bwMode="auto">
              <a:xfrm>
                <a:off x="534" y="4670"/>
                <a:ext cx="76"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70" name="Oval 54"/>
              <p:cNvSpPr>
                <a:spLocks noChangeArrowheads="1"/>
              </p:cNvSpPr>
              <p:nvPr userDrawn="1"/>
            </p:nvSpPr>
            <p:spPr bwMode="auto">
              <a:xfrm>
                <a:off x="532" y="4500"/>
                <a:ext cx="80" cy="8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71" name="Oval 55"/>
              <p:cNvSpPr>
                <a:spLocks noChangeArrowheads="1"/>
              </p:cNvSpPr>
              <p:nvPr userDrawn="1"/>
            </p:nvSpPr>
            <p:spPr bwMode="auto">
              <a:xfrm>
                <a:off x="546" y="4347"/>
                <a:ext cx="52" cy="5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72" name="Oval 56"/>
              <p:cNvSpPr>
                <a:spLocks noChangeArrowheads="1"/>
              </p:cNvSpPr>
              <p:nvPr userDrawn="1"/>
            </p:nvSpPr>
            <p:spPr bwMode="auto">
              <a:xfrm>
                <a:off x="563" y="4198"/>
                <a:ext cx="18" cy="1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73" name="Oval 57"/>
              <p:cNvSpPr>
                <a:spLocks noChangeArrowheads="1"/>
              </p:cNvSpPr>
              <p:nvPr userDrawn="1"/>
            </p:nvSpPr>
            <p:spPr bwMode="auto">
              <a:xfrm>
                <a:off x="566" y="4033"/>
                <a:ext cx="12" cy="1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74" name="Oval 58"/>
              <p:cNvSpPr>
                <a:spLocks noChangeArrowheads="1"/>
              </p:cNvSpPr>
              <p:nvPr userDrawn="1"/>
            </p:nvSpPr>
            <p:spPr bwMode="auto">
              <a:xfrm>
                <a:off x="568" y="3868"/>
                <a:ext cx="8" cy="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75" name="Oval 59"/>
              <p:cNvSpPr>
                <a:spLocks noChangeArrowheads="1"/>
              </p:cNvSpPr>
              <p:nvPr userDrawn="1"/>
            </p:nvSpPr>
            <p:spPr bwMode="auto">
              <a:xfrm>
                <a:off x="675" y="5648"/>
                <a:ext cx="129" cy="1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76" name="Oval 60"/>
              <p:cNvSpPr>
                <a:spLocks noChangeArrowheads="1"/>
              </p:cNvSpPr>
              <p:nvPr userDrawn="1"/>
            </p:nvSpPr>
            <p:spPr bwMode="auto">
              <a:xfrm>
                <a:off x="679" y="5484"/>
                <a:ext cx="121" cy="12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77" name="Oval 61"/>
              <p:cNvSpPr>
                <a:spLocks noChangeArrowheads="1"/>
              </p:cNvSpPr>
              <p:nvPr userDrawn="1"/>
            </p:nvSpPr>
            <p:spPr bwMode="auto">
              <a:xfrm>
                <a:off x="683" y="5320"/>
                <a:ext cx="113" cy="11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78" name="Oval 62"/>
              <p:cNvSpPr>
                <a:spLocks noChangeArrowheads="1"/>
              </p:cNvSpPr>
              <p:nvPr userDrawn="1"/>
            </p:nvSpPr>
            <p:spPr bwMode="auto">
              <a:xfrm>
                <a:off x="669" y="5140"/>
                <a:ext cx="141" cy="1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79" name="Oval 63"/>
              <p:cNvSpPr>
                <a:spLocks noChangeArrowheads="1"/>
              </p:cNvSpPr>
              <p:nvPr userDrawn="1"/>
            </p:nvSpPr>
            <p:spPr bwMode="auto">
              <a:xfrm>
                <a:off x="669" y="4973"/>
                <a:ext cx="141" cy="1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80" name="Oval 64"/>
              <p:cNvSpPr>
                <a:spLocks noChangeArrowheads="1"/>
              </p:cNvSpPr>
              <p:nvPr userDrawn="1"/>
            </p:nvSpPr>
            <p:spPr bwMode="auto">
              <a:xfrm>
                <a:off x="697" y="4833"/>
                <a:ext cx="85" cy="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81" name="Oval 65"/>
              <p:cNvSpPr>
                <a:spLocks noChangeArrowheads="1"/>
              </p:cNvSpPr>
              <p:nvPr userDrawn="1"/>
            </p:nvSpPr>
            <p:spPr bwMode="auto">
              <a:xfrm>
                <a:off x="706" y="4674"/>
                <a:ext cx="68" cy="6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82" name="Oval 66"/>
              <p:cNvSpPr>
                <a:spLocks noChangeArrowheads="1"/>
              </p:cNvSpPr>
              <p:nvPr userDrawn="1"/>
            </p:nvSpPr>
            <p:spPr bwMode="auto">
              <a:xfrm>
                <a:off x="714" y="4517"/>
                <a:ext cx="50" cy="4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83" name="Oval 67"/>
              <p:cNvSpPr>
                <a:spLocks noChangeArrowheads="1"/>
              </p:cNvSpPr>
              <p:nvPr userDrawn="1"/>
            </p:nvSpPr>
            <p:spPr bwMode="auto">
              <a:xfrm>
                <a:off x="718" y="4352"/>
                <a:ext cx="43" cy="4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84" name="Oval 68"/>
              <p:cNvSpPr>
                <a:spLocks noChangeArrowheads="1"/>
              </p:cNvSpPr>
              <p:nvPr userDrawn="1"/>
            </p:nvSpPr>
            <p:spPr bwMode="auto">
              <a:xfrm>
                <a:off x="733" y="4200"/>
                <a:ext cx="12" cy="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85" name="Oval 69"/>
              <p:cNvSpPr>
                <a:spLocks noChangeArrowheads="1"/>
              </p:cNvSpPr>
              <p:nvPr userDrawn="1"/>
            </p:nvSpPr>
            <p:spPr bwMode="auto">
              <a:xfrm>
                <a:off x="735" y="4034"/>
                <a:ext cx="10" cy="1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86" name="Oval 70"/>
              <p:cNvSpPr>
                <a:spLocks noChangeArrowheads="1"/>
              </p:cNvSpPr>
              <p:nvPr userDrawn="1"/>
            </p:nvSpPr>
            <p:spPr bwMode="auto">
              <a:xfrm>
                <a:off x="737" y="3869"/>
                <a:ext cx="4" cy="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87" name="Oval 71"/>
              <p:cNvSpPr>
                <a:spLocks noChangeArrowheads="1"/>
              </p:cNvSpPr>
              <p:nvPr userDrawn="1"/>
            </p:nvSpPr>
            <p:spPr bwMode="auto">
              <a:xfrm>
                <a:off x="852" y="5991"/>
                <a:ext cx="109" cy="11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88" name="Oval 72"/>
              <p:cNvSpPr>
                <a:spLocks noChangeArrowheads="1"/>
              </p:cNvSpPr>
              <p:nvPr userDrawn="1"/>
            </p:nvSpPr>
            <p:spPr bwMode="auto">
              <a:xfrm>
                <a:off x="843" y="5816"/>
                <a:ext cx="127" cy="1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89" name="Oval 73"/>
              <p:cNvSpPr>
                <a:spLocks noChangeArrowheads="1"/>
              </p:cNvSpPr>
              <p:nvPr userDrawn="1"/>
            </p:nvSpPr>
            <p:spPr bwMode="auto">
              <a:xfrm>
                <a:off x="845" y="5651"/>
                <a:ext cx="123" cy="12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90" name="Oval 74"/>
              <p:cNvSpPr>
                <a:spLocks noChangeArrowheads="1"/>
              </p:cNvSpPr>
              <p:nvPr userDrawn="1"/>
            </p:nvSpPr>
            <p:spPr bwMode="auto">
              <a:xfrm>
                <a:off x="835" y="5474"/>
                <a:ext cx="143" cy="14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91" name="Oval 75"/>
              <p:cNvSpPr>
                <a:spLocks noChangeArrowheads="1"/>
              </p:cNvSpPr>
              <p:nvPr userDrawn="1"/>
            </p:nvSpPr>
            <p:spPr bwMode="auto">
              <a:xfrm>
                <a:off x="869" y="5340"/>
                <a:ext cx="76" cy="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92" name="Oval 76"/>
              <p:cNvSpPr>
                <a:spLocks noChangeArrowheads="1"/>
              </p:cNvSpPr>
              <p:nvPr userDrawn="1"/>
            </p:nvSpPr>
            <p:spPr bwMode="auto">
              <a:xfrm>
                <a:off x="876" y="5179"/>
                <a:ext cx="63" cy="6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93" name="Oval 77"/>
              <p:cNvSpPr>
                <a:spLocks noChangeArrowheads="1"/>
              </p:cNvSpPr>
              <p:nvPr userDrawn="1"/>
            </p:nvSpPr>
            <p:spPr bwMode="auto">
              <a:xfrm>
                <a:off x="832" y="4968"/>
                <a:ext cx="151" cy="15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94" name="Oval 78"/>
              <p:cNvSpPr>
                <a:spLocks noChangeArrowheads="1"/>
              </p:cNvSpPr>
              <p:nvPr userDrawn="1"/>
            </p:nvSpPr>
            <p:spPr bwMode="auto">
              <a:xfrm>
                <a:off x="837" y="4805"/>
                <a:ext cx="141" cy="1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95" name="Oval 79"/>
              <p:cNvSpPr>
                <a:spLocks noChangeArrowheads="1"/>
              </p:cNvSpPr>
              <p:nvPr userDrawn="1"/>
            </p:nvSpPr>
            <p:spPr bwMode="auto">
              <a:xfrm>
                <a:off x="888" y="4689"/>
                <a:ext cx="38" cy="3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96" name="Oval 80"/>
              <p:cNvSpPr>
                <a:spLocks noChangeArrowheads="1"/>
              </p:cNvSpPr>
              <p:nvPr userDrawn="1"/>
            </p:nvSpPr>
            <p:spPr bwMode="auto">
              <a:xfrm>
                <a:off x="902" y="4537"/>
                <a:ext cx="9" cy="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97" name="Oval 81"/>
              <p:cNvSpPr>
                <a:spLocks noChangeArrowheads="1"/>
              </p:cNvSpPr>
              <p:nvPr userDrawn="1"/>
            </p:nvSpPr>
            <p:spPr bwMode="auto">
              <a:xfrm>
                <a:off x="898" y="4365"/>
                <a:ext cx="17" cy="1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98" name="Oval 82"/>
              <p:cNvSpPr>
                <a:spLocks noChangeArrowheads="1"/>
              </p:cNvSpPr>
              <p:nvPr userDrawn="1"/>
            </p:nvSpPr>
            <p:spPr bwMode="auto">
              <a:xfrm>
                <a:off x="898" y="4198"/>
                <a:ext cx="17" cy="1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99" name="Oval 83"/>
              <p:cNvSpPr>
                <a:spLocks noChangeArrowheads="1"/>
              </p:cNvSpPr>
              <p:nvPr userDrawn="1"/>
            </p:nvSpPr>
            <p:spPr bwMode="auto">
              <a:xfrm>
                <a:off x="896" y="4028"/>
                <a:ext cx="22" cy="2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00" name="Oval 84"/>
              <p:cNvSpPr>
                <a:spLocks noChangeArrowheads="1"/>
              </p:cNvSpPr>
              <p:nvPr userDrawn="1"/>
            </p:nvSpPr>
            <p:spPr bwMode="auto">
              <a:xfrm>
                <a:off x="901" y="3865"/>
                <a:ext cx="11" cy="1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01" name="Oval 85"/>
              <p:cNvSpPr>
                <a:spLocks noChangeArrowheads="1"/>
              </p:cNvSpPr>
              <p:nvPr userDrawn="1"/>
            </p:nvSpPr>
            <p:spPr bwMode="auto">
              <a:xfrm>
                <a:off x="1012" y="6319"/>
                <a:ext cx="124" cy="1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02" name="Oval 86"/>
              <p:cNvSpPr>
                <a:spLocks noChangeArrowheads="1"/>
              </p:cNvSpPr>
              <p:nvPr userDrawn="1"/>
            </p:nvSpPr>
            <p:spPr bwMode="auto">
              <a:xfrm>
                <a:off x="1012" y="6151"/>
                <a:ext cx="124" cy="1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03" name="Oval 87"/>
              <p:cNvSpPr>
                <a:spLocks noChangeArrowheads="1"/>
              </p:cNvSpPr>
              <p:nvPr userDrawn="1"/>
            </p:nvSpPr>
            <p:spPr bwMode="auto">
              <a:xfrm>
                <a:off x="1004" y="5978"/>
                <a:ext cx="140" cy="13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04" name="Oval 88"/>
              <p:cNvSpPr>
                <a:spLocks noChangeArrowheads="1"/>
              </p:cNvSpPr>
              <p:nvPr userDrawn="1"/>
            </p:nvSpPr>
            <p:spPr bwMode="auto">
              <a:xfrm>
                <a:off x="1005" y="5811"/>
                <a:ext cx="138" cy="13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05" name="Oval 89"/>
              <p:cNvSpPr>
                <a:spLocks noChangeArrowheads="1"/>
              </p:cNvSpPr>
              <p:nvPr userDrawn="1"/>
            </p:nvSpPr>
            <p:spPr bwMode="auto">
              <a:xfrm>
                <a:off x="1023" y="5661"/>
                <a:ext cx="102" cy="10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06" name="Oval 90"/>
              <p:cNvSpPr>
                <a:spLocks noChangeArrowheads="1"/>
              </p:cNvSpPr>
              <p:nvPr userDrawn="1"/>
            </p:nvSpPr>
            <p:spPr bwMode="auto">
              <a:xfrm>
                <a:off x="1017" y="5486"/>
                <a:ext cx="116" cy="11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07" name="Oval 91"/>
              <p:cNvSpPr>
                <a:spLocks noChangeArrowheads="1"/>
              </p:cNvSpPr>
              <p:nvPr userDrawn="1"/>
            </p:nvSpPr>
            <p:spPr bwMode="auto">
              <a:xfrm>
                <a:off x="1017" y="5320"/>
                <a:ext cx="114" cy="11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08" name="Oval 92"/>
              <p:cNvSpPr>
                <a:spLocks noChangeArrowheads="1"/>
              </p:cNvSpPr>
              <p:nvPr userDrawn="1"/>
            </p:nvSpPr>
            <p:spPr bwMode="auto">
              <a:xfrm>
                <a:off x="999" y="5135"/>
                <a:ext cx="151" cy="15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09" name="Oval 93"/>
              <p:cNvSpPr>
                <a:spLocks noChangeArrowheads="1"/>
              </p:cNvSpPr>
              <p:nvPr userDrawn="1"/>
            </p:nvSpPr>
            <p:spPr bwMode="auto">
              <a:xfrm>
                <a:off x="1013" y="4981"/>
                <a:ext cx="123" cy="12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10" name="Oval 94"/>
              <p:cNvSpPr>
                <a:spLocks noChangeArrowheads="1"/>
              </p:cNvSpPr>
              <p:nvPr userDrawn="1"/>
            </p:nvSpPr>
            <p:spPr bwMode="auto">
              <a:xfrm>
                <a:off x="1034" y="4835"/>
                <a:ext cx="81" cy="8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11" name="Oval 95"/>
              <p:cNvSpPr>
                <a:spLocks noChangeArrowheads="1"/>
              </p:cNvSpPr>
              <p:nvPr userDrawn="1"/>
            </p:nvSpPr>
            <p:spPr bwMode="auto">
              <a:xfrm>
                <a:off x="1044" y="4679"/>
                <a:ext cx="60"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12" name="Oval 96"/>
              <p:cNvSpPr>
                <a:spLocks noChangeArrowheads="1"/>
              </p:cNvSpPr>
              <p:nvPr userDrawn="1"/>
            </p:nvSpPr>
            <p:spPr bwMode="auto">
              <a:xfrm>
                <a:off x="1057" y="4524"/>
                <a:ext cx="34" cy="3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13" name="Oval 97"/>
              <p:cNvSpPr>
                <a:spLocks noChangeArrowheads="1"/>
              </p:cNvSpPr>
              <p:nvPr userDrawn="1"/>
            </p:nvSpPr>
            <p:spPr bwMode="auto">
              <a:xfrm>
                <a:off x="1068" y="4368"/>
                <a:ext cx="12" cy="1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14" name="Oval 98"/>
              <p:cNvSpPr>
                <a:spLocks noChangeArrowheads="1"/>
              </p:cNvSpPr>
              <p:nvPr userDrawn="1"/>
            </p:nvSpPr>
            <p:spPr bwMode="auto">
              <a:xfrm>
                <a:off x="1072" y="4205"/>
                <a:ext cx="4" cy="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15" name="Oval 99"/>
              <p:cNvSpPr>
                <a:spLocks noChangeArrowheads="1"/>
              </p:cNvSpPr>
              <p:nvPr userDrawn="1"/>
            </p:nvSpPr>
            <p:spPr bwMode="auto">
              <a:xfrm>
                <a:off x="1070" y="4034"/>
                <a:ext cx="8" cy="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16" name="Oval 100"/>
              <p:cNvSpPr>
                <a:spLocks noChangeArrowheads="1"/>
              </p:cNvSpPr>
              <p:nvPr userDrawn="1"/>
            </p:nvSpPr>
            <p:spPr bwMode="auto">
              <a:xfrm>
                <a:off x="1073" y="3870"/>
                <a:ext cx="2" cy="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17" name="Oval 101"/>
              <p:cNvSpPr>
                <a:spLocks noChangeArrowheads="1"/>
              </p:cNvSpPr>
              <p:nvPr userDrawn="1"/>
            </p:nvSpPr>
            <p:spPr bwMode="auto">
              <a:xfrm>
                <a:off x="1182" y="6321"/>
                <a:ext cx="119" cy="12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18" name="Oval 102"/>
              <p:cNvSpPr>
                <a:spLocks noChangeArrowheads="1"/>
              </p:cNvSpPr>
              <p:nvPr userDrawn="1"/>
            </p:nvSpPr>
            <p:spPr bwMode="auto">
              <a:xfrm>
                <a:off x="1182" y="6154"/>
                <a:ext cx="119" cy="12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19" name="Oval 103"/>
              <p:cNvSpPr>
                <a:spLocks noChangeArrowheads="1"/>
              </p:cNvSpPr>
              <p:nvPr userDrawn="1"/>
            </p:nvSpPr>
            <p:spPr bwMode="auto">
              <a:xfrm>
                <a:off x="1178" y="5983"/>
                <a:ext cx="127" cy="12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20" name="Oval 104"/>
              <p:cNvSpPr>
                <a:spLocks noChangeArrowheads="1"/>
              </p:cNvSpPr>
              <p:nvPr userDrawn="1"/>
            </p:nvSpPr>
            <p:spPr bwMode="auto">
              <a:xfrm>
                <a:off x="1175" y="5814"/>
                <a:ext cx="133" cy="13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21" name="Oval 105"/>
              <p:cNvSpPr>
                <a:spLocks noChangeArrowheads="1"/>
              </p:cNvSpPr>
              <p:nvPr userDrawn="1"/>
            </p:nvSpPr>
            <p:spPr bwMode="auto">
              <a:xfrm>
                <a:off x="1164" y="5634"/>
                <a:ext cx="155" cy="15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22" name="Oval 106"/>
              <p:cNvSpPr>
                <a:spLocks noChangeArrowheads="1"/>
              </p:cNvSpPr>
              <p:nvPr userDrawn="1"/>
            </p:nvSpPr>
            <p:spPr bwMode="auto">
              <a:xfrm>
                <a:off x="1165" y="5469"/>
                <a:ext cx="152" cy="15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23" name="Oval 107"/>
              <p:cNvSpPr>
                <a:spLocks noChangeArrowheads="1"/>
              </p:cNvSpPr>
              <p:nvPr userDrawn="1"/>
            </p:nvSpPr>
            <p:spPr bwMode="auto">
              <a:xfrm>
                <a:off x="1199" y="5335"/>
                <a:ext cx="85" cy="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24" name="Oval 108"/>
              <p:cNvSpPr>
                <a:spLocks noChangeArrowheads="1"/>
              </p:cNvSpPr>
              <p:nvPr userDrawn="1"/>
            </p:nvSpPr>
            <p:spPr bwMode="auto">
              <a:xfrm>
                <a:off x="1187" y="5155"/>
                <a:ext cx="109" cy="11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25" name="Oval 109"/>
              <p:cNvSpPr>
                <a:spLocks noChangeArrowheads="1"/>
              </p:cNvSpPr>
              <p:nvPr userDrawn="1"/>
            </p:nvSpPr>
            <p:spPr bwMode="auto">
              <a:xfrm>
                <a:off x="1188" y="4990"/>
                <a:ext cx="106" cy="10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26" name="Oval 110"/>
              <p:cNvSpPr>
                <a:spLocks noChangeArrowheads="1"/>
              </p:cNvSpPr>
              <p:nvPr userDrawn="1"/>
            </p:nvSpPr>
            <p:spPr bwMode="auto">
              <a:xfrm>
                <a:off x="1199" y="4834"/>
                <a:ext cx="85" cy="8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27" name="Oval 111"/>
              <p:cNvSpPr>
                <a:spLocks noChangeArrowheads="1"/>
              </p:cNvSpPr>
              <p:nvPr userDrawn="1"/>
            </p:nvSpPr>
            <p:spPr bwMode="auto">
              <a:xfrm>
                <a:off x="1228" y="4695"/>
                <a:ext cx="26" cy="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28" name="Oval 112"/>
              <p:cNvSpPr>
                <a:spLocks noChangeArrowheads="1"/>
              </p:cNvSpPr>
              <p:nvPr userDrawn="1"/>
            </p:nvSpPr>
            <p:spPr bwMode="auto">
              <a:xfrm>
                <a:off x="1231" y="4529"/>
                <a:ext cx="21" cy="2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29" name="Oval 113"/>
              <p:cNvSpPr>
                <a:spLocks noChangeArrowheads="1"/>
              </p:cNvSpPr>
              <p:nvPr userDrawn="1"/>
            </p:nvSpPr>
            <p:spPr bwMode="auto">
              <a:xfrm>
                <a:off x="1236" y="4368"/>
                <a:ext cx="10" cy="1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30" name="Oval 114"/>
              <p:cNvSpPr>
                <a:spLocks noChangeArrowheads="1"/>
              </p:cNvSpPr>
              <p:nvPr userDrawn="1"/>
            </p:nvSpPr>
            <p:spPr bwMode="auto">
              <a:xfrm>
                <a:off x="1241" y="4205"/>
                <a:ext cx="1" cy="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31" name="Oval 115"/>
              <p:cNvSpPr>
                <a:spLocks noChangeArrowheads="1"/>
              </p:cNvSpPr>
              <p:nvPr userDrawn="1"/>
            </p:nvSpPr>
            <p:spPr bwMode="auto">
              <a:xfrm>
                <a:off x="1241" y="4038"/>
                <a:ext cx="1" cy="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32" name="Oval 116"/>
              <p:cNvSpPr>
                <a:spLocks noChangeArrowheads="1"/>
              </p:cNvSpPr>
              <p:nvPr userDrawn="1"/>
            </p:nvSpPr>
            <p:spPr bwMode="auto">
              <a:xfrm>
                <a:off x="1344" y="6318"/>
                <a:ext cx="129" cy="12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33" name="Oval 117"/>
              <p:cNvSpPr>
                <a:spLocks noChangeArrowheads="1"/>
              </p:cNvSpPr>
              <p:nvPr userDrawn="1"/>
            </p:nvSpPr>
            <p:spPr bwMode="auto">
              <a:xfrm>
                <a:off x="1344" y="6150"/>
                <a:ext cx="129" cy="1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34" name="Oval 118"/>
              <p:cNvSpPr>
                <a:spLocks noChangeArrowheads="1"/>
              </p:cNvSpPr>
              <p:nvPr userDrawn="1"/>
            </p:nvSpPr>
            <p:spPr bwMode="auto">
              <a:xfrm>
                <a:off x="1344" y="5981"/>
                <a:ext cx="130" cy="13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35" name="Oval 119"/>
              <p:cNvSpPr>
                <a:spLocks noChangeArrowheads="1"/>
              </p:cNvSpPr>
              <p:nvPr userDrawn="1"/>
            </p:nvSpPr>
            <p:spPr bwMode="auto">
              <a:xfrm>
                <a:off x="1341" y="5811"/>
                <a:ext cx="137" cy="13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36" name="Oval 120"/>
              <p:cNvSpPr>
                <a:spLocks noChangeArrowheads="1"/>
              </p:cNvSpPr>
              <p:nvPr userDrawn="1"/>
            </p:nvSpPr>
            <p:spPr bwMode="auto">
              <a:xfrm>
                <a:off x="1349" y="5653"/>
                <a:ext cx="119" cy="11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37" name="Oval 121"/>
              <p:cNvSpPr>
                <a:spLocks noChangeArrowheads="1"/>
              </p:cNvSpPr>
              <p:nvPr userDrawn="1"/>
            </p:nvSpPr>
            <p:spPr bwMode="auto">
              <a:xfrm>
                <a:off x="1351" y="5486"/>
                <a:ext cx="116" cy="11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38" name="Oval 122"/>
              <p:cNvSpPr>
                <a:spLocks noChangeArrowheads="1"/>
              </p:cNvSpPr>
              <p:nvPr userDrawn="1"/>
            </p:nvSpPr>
            <p:spPr bwMode="auto">
              <a:xfrm>
                <a:off x="1364" y="5333"/>
                <a:ext cx="90" cy="8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39" name="Oval 123"/>
              <p:cNvSpPr>
                <a:spLocks noChangeArrowheads="1"/>
              </p:cNvSpPr>
              <p:nvPr userDrawn="1"/>
            </p:nvSpPr>
            <p:spPr bwMode="auto">
              <a:xfrm>
                <a:off x="1361" y="5163"/>
                <a:ext cx="95" cy="9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40" name="Oval 124"/>
              <p:cNvSpPr>
                <a:spLocks noChangeArrowheads="1"/>
              </p:cNvSpPr>
              <p:nvPr userDrawn="1"/>
            </p:nvSpPr>
            <p:spPr bwMode="auto">
              <a:xfrm>
                <a:off x="1376" y="5010"/>
                <a:ext cx="65" cy="6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41" name="Oval 125"/>
              <p:cNvSpPr>
                <a:spLocks noChangeArrowheads="1"/>
              </p:cNvSpPr>
              <p:nvPr userDrawn="1"/>
            </p:nvSpPr>
            <p:spPr bwMode="auto">
              <a:xfrm>
                <a:off x="1377" y="4844"/>
                <a:ext cx="63" cy="6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42" name="Oval 126"/>
              <p:cNvSpPr>
                <a:spLocks noChangeArrowheads="1"/>
              </p:cNvSpPr>
              <p:nvPr userDrawn="1"/>
            </p:nvSpPr>
            <p:spPr bwMode="auto">
              <a:xfrm>
                <a:off x="1391" y="4690"/>
                <a:ext cx="36" cy="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43" name="Oval 127"/>
              <p:cNvSpPr>
                <a:spLocks noChangeArrowheads="1"/>
              </p:cNvSpPr>
              <p:nvPr userDrawn="1"/>
            </p:nvSpPr>
            <p:spPr bwMode="auto">
              <a:xfrm>
                <a:off x="1401" y="4533"/>
                <a:ext cx="16" cy="1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44" name="Oval 128"/>
              <p:cNvSpPr>
                <a:spLocks noChangeArrowheads="1"/>
              </p:cNvSpPr>
              <p:nvPr userDrawn="1"/>
            </p:nvSpPr>
            <p:spPr bwMode="auto">
              <a:xfrm>
                <a:off x="1405" y="4370"/>
                <a:ext cx="7" cy="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45" name="Oval 129"/>
              <p:cNvSpPr>
                <a:spLocks noChangeArrowheads="1"/>
              </p:cNvSpPr>
              <p:nvPr userDrawn="1"/>
            </p:nvSpPr>
            <p:spPr bwMode="auto">
              <a:xfrm>
                <a:off x="1409" y="4205"/>
                <a:ext cx="1" cy="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46" name="Oval 130"/>
              <p:cNvSpPr>
                <a:spLocks noChangeArrowheads="1"/>
              </p:cNvSpPr>
              <p:nvPr userDrawn="1"/>
            </p:nvSpPr>
            <p:spPr bwMode="auto">
              <a:xfrm>
                <a:off x="1506" y="6311"/>
                <a:ext cx="141" cy="1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47" name="Oval 131"/>
              <p:cNvSpPr>
                <a:spLocks noChangeArrowheads="1"/>
              </p:cNvSpPr>
              <p:nvPr userDrawn="1"/>
            </p:nvSpPr>
            <p:spPr bwMode="auto">
              <a:xfrm>
                <a:off x="1506" y="6144"/>
                <a:ext cx="141" cy="1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48" name="Oval 132"/>
              <p:cNvSpPr>
                <a:spLocks noChangeArrowheads="1"/>
              </p:cNvSpPr>
              <p:nvPr userDrawn="1"/>
            </p:nvSpPr>
            <p:spPr bwMode="auto">
              <a:xfrm>
                <a:off x="1506" y="5976"/>
                <a:ext cx="141" cy="1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49" name="Oval 133"/>
              <p:cNvSpPr>
                <a:spLocks noChangeArrowheads="1"/>
              </p:cNvSpPr>
              <p:nvPr userDrawn="1"/>
            </p:nvSpPr>
            <p:spPr bwMode="auto">
              <a:xfrm>
                <a:off x="1513" y="5816"/>
                <a:ext cx="127" cy="1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50" name="Oval 134"/>
              <p:cNvSpPr>
                <a:spLocks noChangeArrowheads="1"/>
              </p:cNvSpPr>
              <p:nvPr userDrawn="1"/>
            </p:nvSpPr>
            <p:spPr bwMode="auto">
              <a:xfrm>
                <a:off x="1535" y="5670"/>
                <a:ext cx="84" cy="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51" name="Oval 135"/>
              <p:cNvSpPr>
                <a:spLocks noChangeArrowheads="1"/>
              </p:cNvSpPr>
              <p:nvPr userDrawn="1"/>
            </p:nvSpPr>
            <p:spPr bwMode="auto">
              <a:xfrm>
                <a:off x="1541" y="5509"/>
                <a:ext cx="70" cy="7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52" name="Oval 136"/>
              <p:cNvSpPr>
                <a:spLocks noChangeArrowheads="1"/>
              </p:cNvSpPr>
              <p:nvPr userDrawn="1"/>
            </p:nvSpPr>
            <p:spPr bwMode="auto">
              <a:xfrm>
                <a:off x="1528" y="5330"/>
                <a:ext cx="96" cy="9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53" name="Oval 137"/>
              <p:cNvSpPr>
                <a:spLocks noChangeArrowheads="1"/>
              </p:cNvSpPr>
              <p:nvPr userDrawn="1"/>
            </p:nvSpPr>
            <p:spPr bwMode="auto">
              <a:xfrm>
                <a:off x="1528" y="5163"/>
                <a:ext cx="96" cy="9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54" name="Oval 138"/>
              <p:cNvSpPr>
                <a:spLocks noChangeArrowheads="1"/>
              </p:cNvSpPr>
              <p:nvPr userDrawn="1"/>
            </p:nvSpPr>
            <p:spPr bwMode="auto">
              <a:xfrm>
                <a:off x="1557" y="5023"/>
                <a:ext cx="39" cy="3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55" name="Oval 139"/>
              <p:cNvSpPr>
                <a:spLocks noChangeArrowheads="1"/>
              </p:cNvSpPr>
              <p:nvPr userDrawn="1"/>
            </p:nvSpPr>
            <p:spPr bwMode="auto">
              <a:xfrm>
                <a:off x="1565" y="4864"/>
                <a:ext cx="22" cy="2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56" name="Oval 140"/>
              <p:cNvSpPr>
                <a:spLocks noChangeArrowheads="1"/>
              </p:cNvSpPr>
              <p:nvPr userDrawn="1"/>
            </p:nvSpPr>
            <p:spPr bwMode="auto">
              <a:xfrm>
                <a:off x="1561" y="4693"/>
                <a:ext cx="30" cy="3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57" name="Oval 141"/>
              <p:cNvSpPr>
                <a:spLocks noChangeArrowheads="1"/>
              </p:cNvSpPr>
              <p:nvPr userDrawn="1"/>
            </p:nvSpPr>
            <p:spPr bwMode="auto">
              <a:xfrm>
                <a:off x="1574" y="4538"/>
                <a:ext cx="6" cy="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58" name="Oval 142"/>
              <p:cNvSpPr>
                <a:spLocks noChangeArrowheads="1"/>
              </p:cNvSpPr>
              <p:nvPr userDrawn="1"/>
            </p:nvSpPr>
            <p:spPr bwMode="auto">
              <a:xfrm>
                <a:off x="1575" y="4373"/>
                <a:ext cx="2" cy="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59" name="Oval 143"/>
              <p:cNvSpPr>
                <a:spLocks noChangeArrowheads="1"/>
              </p:cNvSpPr>
              <p:nvPr userDrawn="1"/>
            </p:nvSpPr>
            <p:spPr bwMode="auto">
              <a:xfrm>
                <a:off x="1575" y="4205"/>
                <a:ext cx="2" cy="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60" name="Oval 144"/>
              <p:cNvSpPr>
                <a:spLocks noChangeArrowheads="1"/>
              </p:cNvSpPr>
              <p:nvPr userDrawn="1"/>
            </p:nvSpPr>
            <p:spPr bwMode="auto">
              <a:xfrm>
                <a:off x="1683" y="6320"/>
                <a:ext cx="121" cy="12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61" name="Oval 145"/>
              <p:cNvSpPr>
                <a:spLocks noChangeArrowheads="1"/>
              </p:cNvSpPr>
              <p:nvPr userDrawn="1"/>
            </p:nvSpPr>
            <p:spPr bwMode="auto">
              <a:xfrm>
                <a:off x="1683" y="6154"/>
                <a:ext cx="121" cy="12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62" name="Oval 146"/>
              <p:cNvSpPr>
                <a:spLocks noChangeArrowheads="1"/>
              </p:cNvSpPr>
              <p:nvPr userDrawn="1"/>
            </p:nvSpPr>
            <p:spPr bwMode="auto">
              <a:xfrm>
                <a:off x="1676" y="5979"/>
                <a:ext cx="136" cy="1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63" name="Oval 147"/>
              <p:cNvSpPr>
                <a:spLocks noChangeArrowheads="1"/>
              </p:cNvSpPr>
              <p:nvPr userDrawn="1"/>
            </p:nvSpPr>
            <p:spPr bwMode="auto">
              <a:xfrm>
                <a:off x="1691" y="5826"/>
                <a:ext cx="106" cy="10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64" name="Oval 148"/>
              <p:cNvSpPr>
                <a:spLocks noChangeArrowheads="1"/>
              </p:cNvSpPr>
              <p:nvPr userDrawn="1"/>
            </p:nvSpPr>
            <p:spPr bwMode="auto">
              <a:xfrm>
                <a:off x="1686" y="5654"/>
                <a:ext cx="116" cy="11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65" name="Oval 149"/>
              <p:cNvSpPr>
                <a:spLocks noChangeArrowheads="1"/>
              </p:cNvSpPr>
              <p:nvPr userDrawn="1"/>
            </p:nvSpPr>
            <p:spPr bwMode="auto">
              <a:xfrm>
                <a:off x="1701" y="5503"/>
                <a:ext cx="86" cy="8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66" name="Oval 150"/>
              <p:cNvSpPr>
                <a:spLocks noChangeArrowheads="1"/>
              </p:cNvSpPr>
              <p:nvPr userDrawn="1"/>
            </p:nvSpPr>
            <p:spPr bwMode="auto">
              <a:xfrm>
                <a:off x="1720" y="5354"/>
                <a:ext cx="48" cy="4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67" name="Oval 151"/>
              <p:cNvSpPr>
                <a:spLocks noChangeArrowheads="1"/>
              </p:cNvSpPr>
              <p:nvPr userDrawn="1"/>
            </p:nvSpPr>
            <p:spPr bwMode="auto">
              <a:xfrm>
                <a:off x="1705" y="5172"/>
                <a:ext cx="78" cy="7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68" name="Oval 152"/>
              <p:cNvSpPr>
                <a:spLocks noChangeArrowheads="1"/>
              </p:cNvSpPr>
              <p:nvPr userDrawn="1"/>
            </p:nvSpPr>
            <p:spPr bwMode="auto">
              <a:xfrm>
                <a:off x="1717" y="5017"/>
                <a:ext cx="53" cy="5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69" name="Oval 153"/>
              <p:cNvSpPr>
                <a:spLocks noChangeArrowheads="1"/>
              </p:cNvSpPr>
              <p:nvPr userDrawn="1"/>
            </p:nvSpPr>
            <p:spPr bwMode="auto">
              <a:xfrm>
                <a:off x="1724" y="4857"/>
                <a:ext cx="39" cy="3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70" name="Oval 154"/>
              <p:cNvSpPr>
                <a:spLocks noChangeArrowheads="1"/>
              </p:cNvSpPr>
              <p:nvPr userDrawn="1"/>
            </p:nvSpPr>
            <p:spPr bwMode="auto">
              <a:xfrm>
                <a:off x="1735" y="4699"/>
                <a:ext cx="17" cy="1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71" name="Oval 155"/>
              <p:cNvSpPr>
                <a:spLocks noChangeArrowheads="1"/>
              </p:cNvSpPr>
              <p:nvPr userDrawn="1"/>
            </p:nvSpPr>
            <p:spPr bwMode="auto">
              <a:xfrm>
                <a:off x="1741" y="4538"/>
                <a:ext cx="5" cy="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72" name="Oval 156"/>
              <p:cNvSpPr>
                <a:spLocks noChangeArrowheads="1"/>
              </p:cNvSpPr>
              <p:nvPr userDrawn="1"/>
            </p:nvSpPr>
            <p:spPr bwMode="auto">
              <a:xfrm>
                <a:off x="1742" y="4205"/>
                <a:ext cx="3" cy="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73" name="Oval 157"/>
              <p:cNvSpPr>
                <a:spLocks noChangeArrowheads="1"/>
              </p:cNvSpPr>
              <p:nvPr userDrawn="1"/>
            </p:nvSpPr>
            <p:spPr bwMode="auto">
              <a:xfrm>
                <a:off x="1851" y="6321"/>
                <a:ext cx="119" cy="12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74" name="Oval 158"/>
              <p:cNvSpPr>
                <a:spLocks noChangeArrowheads="1"/>
              </p:cNvSpPr>
              <p:nvPr userDrawn="1"/>
            </p:nvSpPr>
            <p:spPr bwMode="auto">
              <a:xfrm>
                <a:off x="1851" y="6154"/>
                <a:ext cx="119" cy="12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75" name="Oval 159"/>
              <p:cNvSpPr>
                <a:spLocks noChangeArrowheads="1"/>
              </p:cNvSpPr>
              <p:nvPr userDrawn="1"/>
            </p:nvSpPr>
            <p:spPr bwMode="auto">
              <a:xfrm>
                <a:off x="1839" y="5975"/>
                <a:ext cx="144" cy="14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76" name="Oval 160"/>
              <p:cNvSpPr>
                <a:spLocks noChangeArrowheads="1"/>
              </p:cNvSpPr>
              <p:nvPr userDrawn="1"/>
            </p:nvSpPr>
            <p:spPr bwMode="auto">
              <a:xfrm>
                <a:off x="1865" y="5833"/>
                <a:ext cx="93" cy="9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77" name="Oval 161"/>
              <p:cNvSpPr>
                <a:spLocks noChangeArrowheads="1"/>
              </p:cNvSpPr>
              <p:nvPr userDrawn="1"/>
            </p:nvSpPr>
            <p:spPr bwMode="auto">
              <a:xfrm>
                <a:off x="1866" y="5668"/>
                <a:ext cx="89" cy="8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78" name="Oval 162"/>
              <p:cNvSpPr>
                <a:spLocks noChangeArrowheads="1"/>
              </p:cNvSpPr>
              <p:nvPr userDrawn="1"/>
            </p:nvSpPr>
            <p:spPr bwMode="auto">
              <a:xfrm>
                <a:off x="1863" y="5497"/>
                <a:ext cx="96" cy="9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79" name="Oval 163"/>
              <p:cNvSpPr>
                <a:spLocks noChangeArrowheads="1"/>
              </p:cNvSpPr>
              <p:nvPr userDrawn="1"/>
            </p:nvSpPr>
            <p:spPr bwMode="auto">
              <a:xfrm>
                <a:off x="1863" y="5330"/>
                <a:ext cx="96" cy="9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80" name="Oval 164"/>
              <p:cNvSpPr>
                <a:spLocks noChangeArrowheads="1"/>
              </p:cNvSpPr>
              <p:nvPr userDrawn="1"/>
            </p:nvSpPr>
            <p:spPr bwMode="auto">
              <a:xfrm>
                <a:off x="1852" y="5151"/>
                <a:ext cx="118" cy="11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81" name="Oval 165"/>
              <p:cNvSpPr>
                <a:spLocks noChangeArrowheads="1"/>
              </p:cNvSpPr>
              <p:nvPr userDrawn="1"/>
            </p:nvSpPr>
            <p:spPr bwMode="auto">
              <a:xfrm>
                <a:off x="1889" y="5022"/>
                <a:ext cx="44" cy="4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82" name="Oval 166"/>
              <p:cNvSpPr>
                <a:spLocks noChangeArrowheads="1"/>
              </p:cNvSpPr>
              <p:nvPr userDrawn="1"/>
            </p:nvSpPr>
            <p:spPr bwMode="auto">
              <a:xfrm>
                <a:off x="1892" y="4858"/>
                <a:ext cx="37" cy="3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83" name="Oval 167"/>
              <p:cNvSpPr>
                <a:spLocks noChangeArrowheads="1"/>
              </p:cNvSpPr>
              <p:nvPr userDrawn="1"/>
            </p:nvSpPr>
            <p:spPr bwMode="auto">
              <a:xfrm>
                <a:off x="1900" y="4697"/>
                <a:ext cx="23" cy="2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84" name="Oval 168"/>
              <p:cNvSpPr>
                <a:spLocks noChangeArrowheads="1"/>
              </p:cNvSpPr>
              <p:nvPr userDrawn="1"/>
            </p:nvSpPr>
            <p:spPr bwMode="auto">
              <a:xfrm>
                <a:off x="1906" y="4537"/>
                <a:ext cx="9" cy="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85" name="Oval 169"/>
              <p:cNvSpPr>
                <a:spLocks noChangeArrowheads="1"/>
              </p:cNvSpPr>
              <p:nvPr userDrawn="1"/>
            </p:nvSpPr>
            <p:spPr bwMode="auto">
              <a:xfrm>
                <a:off x="1909" y="4370"/>
                <a:ext cx="5" cy="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86" name="Oval 170"/>
              <p:cNvSpPr>
                <a:spLocks noChangeArrowheads="1"/>
              </p:cNvSpPr>
              <p:nvPr userDrawn="1"/>
            </p:nvSpPr>
            <p:spPr bwMode="auto">
              <a:xfrm>
                <a:off x="1910" y="4205"/>
                <a:ext cx="2" cy="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87" name="Oval 171"/>
              <p:cNvSpPr>
                <a:spLocks noChangeArrowheads="1"/>
              </p:cNvSpPr>
              <p:nvPr userDrawn="1"/>
            </p:nvSpPr>
            <p:spPr bwMode="auto">
              <a:xfrm>
                <a:off x="2026" y="6329"/>
                <a:ext cx="106" cy="10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88" name="Oval 172"/>
              <p:cNvSpPr>
                <a:spLocks noChangeArrowheads="1"/>
              </p:cNvSpPr>
              <p:nvPr userDrawn="1"/>
            </p:nvSpPr>
            <p:spPr bwMode="auto">
              <a:xfrm>
                <a:off x="2026" y="6162"/>
                <a:ext cx="106" cy="10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89" name="Oval 173"/>
              <p:cNvSpPr>
                <a:spLocks noChangeArrowheads="1"/>
              </p:cNvSpPr>
              <p:nvPr userDrawn="1"/>
            </p:nvSpPr>
            <p:spPr bwMode="auto">
              <a:xfrm>
                <a:off x="2016" y="5984"/>
                <a:ext cx="125" cy="1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90" name="Oval 174"/>
              <p:cNvSpPr>
                <a:spLocks noChangeArrowheads="1"/>
              </p:cNvSpPr>
              <p:nvPr userDrawn="1"/>
            </p:nvSpPr>
            <p:spPr bwMode="auto">
              <a:xfrm>
                <a:off x="2040" y="5840"/>
                <a:ext cx="78" cy="7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91" name="Oval 175"/>
              <p:cNvSpPr>
                <a:spLocks noChangeArrowheads="1"/>
              </p:cNvSpPr>
              <p:nvPr userDrawn="1"/>
            </p:nvSpPr>
            <p:spPr bwMode="auto">
              <a:xfrm>
                <a:off x="2038" y="5672"/>
                <a:ext cx="81" cy="8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92" name="Oval 176"/>
              <p:cNvSpPr>
                <a:spLocks noChangeArrowheads="1"/>
              </p:cNvSpPr>
              <p:nvPr userDrawn="1"/>
            </p:nvSpPr>
            <p:spPr bwMode="auto">
              <a:xfrm>
                <a:off x="2040" y="5507"/>
                <a:ext cx="77"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93" name="Oval 177"/>
              <p:cNvSpPr>
                <a:spLocks noChangeArrowheads="1"/>
              </p:cNvSpPr>
              <p:nvPr userDrawn="1"/>
            </p:nvSpPr>
            <p:spPr bwMode="auto">
              <a:xfrm>
                <a:off x="2049" y="5348"/>
                <a:ext cx="60"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94" name="Oval 178"/>
              <p:cNvSpPr>
                <a:spLocks noChangeArrowheads="1"/>
              </p:cNvSpPr>
              <p:nvPr userDrawn="1"/>
            </p:nvSpPr>
            <p:spPr bwMode="auto">
              <a:xfrm>
                <a:off x="2023" y="5155"/>
                <a:ext cx="110" cy="11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95" name="Oval 179"/>
              <p:cNvSpPr>
                <a:spLocks noChangeArrowheads="1"/>
              </p:cNvSpPr>
              <p:nvPr userDrawn="1"/>
            </p:nvSpPr>
            <p:spPr bwMode="auto">
              <a:xfrm>
                <a:off x="2033" y="4998"/>
                <a:ext cx="91" cy="9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96" name="Oval 180"/>
              <p:cNvSpPr>
                <a:spLocks noChangeArrowheads="1"/>
              </p:cNvSpPr>
              <p:nvPr userDrawn="1"/>
            </p:nvSpPr>
            <p:spPr bwMode="auto">
              <a:xfrm>
                <a:off x="2060" y="4858"/>
                <a:ext cx="36" cy="3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97" name="Oval 181"/>
              <p:cNvSpPr>
                <a:spLocks noChangeArrowheads="1"/>
              </p:cNvSpPr>
              <p:nvPr userDrawn="1"/>
            </p:nvSpPr>
            <p:spPr bwMode="auto">
              <a:xfrm>
                <a:off x="2067" y="4697"/>
                <a:ext cx="22" cy="2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98" name="Oval 182"/>
              <p:cNvSpPr>
                <a:spLocks noChangeArrowheads="1"/>
              </p:cNvSpPr>
              <p:nvPr userDrawn="1"/>
            </p:nvSpPr>
            <p:spPr bwMode="auto">
              <a:xfrm>
                <a:off x="2071" y="4533"/>
                <a:ext cx="15" cy="1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99" name="Oval 183"/>
              <p:cNvSpPr>
                <a:spLocks noChangeArrowheads="1"/>
              </p:cNvSpPr>
              <p:nvPr userDrawn="1"/>
            </p:nvSpPr>
            <p:spPr bwMode="auto">
              <a:xfrm>
                <a:off x="2074" y="4368"/>
                <a:ext cx="10" cy="1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00" name="Oval 184"/>
              <p:cNvSpPr>
                <a:spLocks noChangeArrowheads="1"/>
              </p:cNvSpPr>
              <p:nvPr userDrawn="1"/>
            </p:nvSpPr>
            <p:spPr bwMode="auto">
              <a:xfrm>
                <a:off x="2196" y="6332"/>
                <a:ext cx="99" cy="9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01" name="Oval 185"/>
              <p:cNvSpPr>
                <a:spLocks noChangeArrowheads="1"/>
              </p:cNvSpPr>
              <p:nvPr userDrawn="1"/>
            </p:nvSpPr>
            <p:spPr bwMode="auto">
              <a:xfrm>
                <a:off x="2196" y="6164"/>
                <a:ext cx="99" cy="1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02" name="Oval 186"/>
              <p:cNvSpPr>
                <a:spLocks noChangeArrowheads="1"/>
              </p:cNvSpPr>
              <p:nvPr userDrawn="1"/>
            </p:nvSpPr>
            <p:spPr bwMode="auto">
              <a:xfrm>
                <a:off x="2196" y="5998"/>
                <a:ext cx="99" cy="9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03" name="Oval 187"/>
              <p:cNvSpPr>
                <a:spLocks noChangeArrowheads="1"/>
              </p:cNvSpPr>
              <p:nvPr userDrawn="1"/>
            </p:nvSpPr>
            <p:spPr bwMode="auto">
              <a:xfrm>
                <a:off x="2207" y="5842"/>
                <a:ext cx="77" cy="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04" name="Oval 188"/>
              <p:cNvSpPr>
                <a:spLocks noChangeArrowheads="1"/>
              </p:cNvSpPr>
              <p:nvPr userDrawn="1"/>
            </p:nvSpPr>
            <p:spPr bwMode="auto">
              <a:xfrm>
                <a:off x="2207" y="5673"/>
                <a:ext cx="77" cy="7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05" name="Oval 189"/>
              <p:cNvSpPr>
                <a:spLocks noChangeArrowheads="1"/>
              </p:cNvSpPr>
              <p:nvPr userDrawn="1"/>
            </p:nvSpPr>
            <p:spPr bwMode="auto">
              <a:xfrm>
                <a:off x="2205" y="5504"/>
                <a:ext cx="82" cy="8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06" name="Oval 190"/>
              <p:cNvSpPr>
                <a:spLocks noChangeArrowheads="1"/>
              </p:cNvSpPr>
              <p:nvPr userDrawn="1"/>
            </p:nvSpPr>
            <p:spPr bwMode="auto">
              <a:xfrm>
                <a:off x="2231" y="5363"/>
                <a:ext cx="29"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07" name="Oval 191"/>
              <p:cNvSpPr>
                <a:spLocks noChangeArrowheads="1"/>
              </p:cNvSpPr>
              <p:nvPr userDrawn="1"/>
            </p:nvSpPr>
            <p:spPr bwMode="auto">
              <a:xfrm>
                <a:off x="2219" y="5183"/>
                <a:ext cx="54" cy="5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08" name="Oval 192"/>
              <p:cNvSpPr>
                <a:spLocks noChangeArrowheads="1"/>
              </p:cNvSpPr>
              <p:nvPr userDrawn="1"/>
            </p:nvSpPr>
            <p:spPr bwMode="auto">
              <a:xfrm>
                <a:off x="2207" y="5004"/>
                <a:ext cx="77" cy="7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09" name="Oval 193"/>
              <p:cNvSpPr>
                <a:spLocks noChangeArrowheads="1"/>
              </p:cNvSpPr>
              <p:nvPr userDrawn="1"/>
            </p:nvSpPr>
            <p:spPr bwMode="auto">
              <a:xfrm>
                <a:off x="2206" y="4835"/>
                <a:ext cx="79" cy="8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10" name="Oval 194"/>
              <p:cNvSpPr>
                <a:spLocks noChangeArrowheads="1"/>
              </p:cNvSpPr>
              <p:nvPr userDrawn="1"/>
            </p:nvSpPr>
            <p:spPr bwMode="auto">
              <a:xfrm>
                <a:off x="2222" y="4685"/>
                <a:ext cx="47" cy="4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11" name="Oval 195"/>
              <p:cNvSpPr>
                <a:spLocks noChangeArrowheads="1"/>
              </p:cNvSpPr>
              <p:nvPr userDrawn="1"/>
            </p:nvSpPr>
            <p:spPr bwMode="auto">
              <a:xfrm>
                <a:off x="2236" y="4532"/>
                <a:ext cx="18" cy="1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12" name="Oval 196"/>
              <p:cNvSpPr>
                <a:spLocks noChangeArrowheads="1"/>
              </p:cNvSpPr>
              <p:nvPr userDrawn="1"/>
            </p:nvSpPr>
            <p:spPr bwMode="auto">
              <a:xfrm>
                <a:off x="2240" y="4368"/>
                <a:ext cx="11" cy="1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13" name="Oval 197"/>
              <p:cNvSpPr>
                <a:spLocks noChangeArrowheads="1"/>
              </p:cNvSpPr>
              <p:nvPr userDrawn="1"/>
            </p:nvSpPr>
            <p:spPr bwMode="auto">
              <a:xfrm>
                <a:off x="2245" y="4205"/>
                <a:ext cx="1" cy="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14" name="Oval 198"/>
              <p:cNvSpPr>
                <a:spLocks noChangeArrowheads="1"/>
              </p:cNvSpPr>
              <p:nvPr userDrawn="1"/>
            </p:nvSpPr>
            <p:spPr bwMode="auto">
              <a:xfrm>
                <a:off x="2352" y="6320"/>
                <a:ext cx="122" cy="12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15" name="Oval 199"/>
              <p:cNvSpPr>
                <a:spLocks noChangeArrowheads="1"/>
              </p:cNvSpPr>
              <p:nvPr userDrawn="1"/>
            </p:nvSpPr>
            <p:spPr bwMode="auto">
              <a:xfrm>
                <a:off x="2352" y="6154"/>
                <a:ext cx="122" cy="12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16" name="Oval 200"/>
              <p:cNvSpPr>
                <a:spLocks noChangeArrowheads="1"/>
              </p:cNvSpPr>
              <p:nvPr userDrawn="1"/>
            </p:nvSpPr>
            <p:spPr bwMode="auto">
              <a:xfrm>
                <a:off x="2358" y="5991"/>
                <a:ext cx="110" cy="11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17" name="Oval 201"/>
              <p:cNvSpPr>
                <a:spLocks noChangeArrowheads="1"/>
              </p:cNvSpPr>
              <p:nvPr userDrawn="1"/>
            </p:nvSpPr>
            <p:spPr bwMode="auto">
              <a:xfrm>
                <a:off x="2381" y="5847"/>
                <a:ext cx="64" cy="6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18" name="Oval 202"/>
              <p:cNvSpPr>
                <a:spLocks noChangeArrowheads="1"/>
              </p:cNvSpPr>
              <p:nvPr userDrawn="1"/>
            </p:nvSpPr>
            <p:spPr bwMode="auto">
              <a:xfrm>
                <a:off x="2384" y="5683"/>
                <a:ext cx="58" cy="5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19" name="Oval 203"/>
              <p:cNvSpPr>
                <a:spLocks noChangeArrowheads="1"/>
              </p:cNvSpPr>
              <p:nvPr userDrawn="1"/>
            </p:nvSpPr>
            <p:spPr bwMode="auto">
              <a:xfrm>
                <a:off x="2371" y="5503"/>
                <a:ext cx="84" cy="8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20" name="Oval 204"/>
              <p:cNvSpPr>
                <a:spLocks noChangeArrowheads="1"/>
              </p:cNvSpPr>
              <p:nvPr userDrawn="1"/>
            </p:nvSpPr>
            <p:spPr bwMode="auto">
              <a:xfrm>
                <a:off x="2360" y="5325"/>
                <a:ext cx="106" cy="10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399" name="Group 406"/>
            <p:cNvGrpSpPr>
              <a:grpSpLocks/>
            </p:cNvGrpSpPr>
            <p:nvPr userDrawn="1"/>
          </p:nvGrpSpPr>
          <p:grpSpPr bwMode="auto">
            <a:xfrm>
              <a:off x="3765550" y="5876925"/>
              <a:ext cx="4156075" cy="4360862"/>
              <a:chOff x="2372" y="3702"/>
              <a:chExt cx="2618" cy="2747"/>
            </a:xfrm>
            <a:grpFill/>
          </p:grpSpPr>
          <p:sp>
            <p:nvSpPr>
              <p:cNvPr id="1121" name="Oval 206"/>
              <p:cNvSpPr>
                <a:spLocks noChangeArrowheads="1"/>
              </p:cNvSpPr>
              <p:nvPr userDrawn="1"/>
            </p:nvSpPr>
            <p:spPr bwMode="auto">
              <a:xfrm>
                <a:off x="2372" y="5170"/>
                <a:ext cx="81" cy="8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22" name="Oval 207"/>
              <p:cNvSpPr>
                <a:spLocks noChangeArrowheads="1"/>
              </p:cNvSpPr>
              <p:nvPr userDrawn="1"/>
            </p:nvSpPr>
            <p:spPr bwMode="auto">
              <a:xfrm>
                <a:off x="2379" y="5009"/>
                <a:ext cx="69" cy="6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23" name="Oval 208"/>
              <p:cNvSpPr>
                <a:spLocks noChangeArrowheads="1"/>
              </p:cNvSpPr>
              <p:nvPr userDrawn="1"/>
            </p:nvSpPr>
            <p:spPr bwMode="auto">
              <a:xfrm>
                <a:off x="2386" y="4849"/>
                <a:ext cx="53" cy="5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24" name="Oval 209"/>
              <p:cNvSpPr>
                <a:spLocks noChangeArrowheads="1"/>
              </p:cNvSpPr>
              <p:nvPr userDrawn="1"/>
            </p:nvSpPr>
            <p:spPr bwMode="auto">
              <a:xfrm>
                <a:off x="2381" y="4675"/>
                <a:ext cx="64" cy="6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25" name="Oval 210"/>
              <p:cNvSpPr>
                <a:spLocks noChangeArrowheads="1"/>
              </p:cNvSpPr>
              <p:nvPr userDrawn="1"/>
            </p:nvSpPr>
            <p:spPr bwMode="auto">
              <a:xfrm>
                <a:off x="2384" y="4513"/>
                <a:ext cx="58" cy="5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26" name="Oval 211"/>
              <p:cNvSpPr>
                <a:spLocks noChangeArrowheads="1"/>
              </p:cNvSpPr>
              <p:nvPr userDrawn="1"/>
            </p:nvSpPr>
            <p:spPr bwMode="auto">
              <a:xfrm>
                <a:off x="2399" y="4359"/>
                <a:ext cx="28"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27" name="Oval 212"/>
              <p:cNvSpPr>
                <a:spLocks noChangeArrowheads="1"/>
              </p:cNvSpPr>
              <p:nvPr userDrawn="1"/>
            </p:nvSpPr>
            <p:spPr bwMode="auto">
              <a:xfrm>
                <a:off x="2527" y="6329"/>
                <a:ext cx="106" cy="10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28" name="Oval 213"/>
              <p:cNvSpPr>
                <a:spLocks noChangeArrowheads="1"/>
              </p:cNvSpPr>
              <p:nvPr userDrawn="1"/>
            </p:nvSpPr>
            <p:spPr bwMode="auto">
              <a:xfrm>
                <a:off x="2527" y="6162"/>
                <a:ext cx="106" cy="10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29" name="Oval 214"/>
              <p:cNvSpPr>
                <a:spLocks noChangeArrowheads="1"/>
              </p:cNvSpPr>
              <p:nvPr userDrawn="1"/>
            </p:nvSpPr>
            <p:spPr bwMode="auto">
              <a:xfrm>
                <a:off x="2531" y="5998"/>
                <a:ext cx="98" cy="9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30" name="Oval 215"/>
              <p:cNvSpPr>
                <a:spLocks noChangeArrowheads="1"/>
              </p:cNvSpPr>
              <p:nvPr userDrawn="1"/>
            </p:nvSpPr>
            <p:spPr bwMode="auto">
              <a:xfrm>
                <a:off x="2539" y="5838"/>
                <a:ext cx="84" cy="8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31" name="Oval 216"/>
              <p:cNvSpPr>
                <a:spLocks noChangeArrowheads="1"/>
              </p:cNvSpPr>
              <p:nvPr userDrawn="1"/>
            </p:nvSpPr>
            <p:spPr bwMode="auto">
              <a:xfrm>
                <a:off x="2551" y="5683"/>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32" name="Oval 217"/>
              <p:cNvSpPr>
                <a:spLocks noChangeArrowheads="1"/>
              </p:cNvSpPr>
              <p:nvPr userDrawn="1"/>
            </p:nvSpPr>
            <p:spPr bwMode="auto">
              <a:xfrm>
                <a:off x="2554" y="5518"/>
                <a:ext cx="54" cy="5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33" name="Oval 218"/>
              <p:cNvSpPr>
                <a:spLocks noChangeArrowheads="1"/>
              </p:cNvSpPr>
              <p:nvPr userDrawn="1"/>
            </p:nvSpPr>
            <p:spPr bwMode="auto">
              <a:xfrm>
                <a:off x="2542" y="5339"/>
                <a:ext cx="76"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34" name="Oval 219"/>
              <p:cNvSpPr>
                <a:spLocks noChangeArrowheads="1"/>
              </p:cNvSpPr>
              <p:nvPr userDrawn="1"/>
            </p:nvSpPr>
            <p:spPr bwMode="auto">
              <a:xfrm>
                <a:off x="2535" y="5165"/>
                <a:ext cx="91" cy="9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35" name="Oval 220"/>
              <p:cNvSpPr>
                <a:spLocks noChangeArrowheads="1"/>
              </p:cNvSpPr>
              <p:nvPr userDrawn="1"/>
            </p:nvSpPr>
            <p:spPr bwMode="auto">
              <a:xfrm>
                <a:off x="2540" y="5003"/>
                <a:ext cx="81" cy="8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36" name="Oval 221"/>
              <p:cNvSpPr>
                <a:spLocks noChangeArrowheads="1"/>
              </p:cNvSpPr>
              <p:nvPr userDrawn="1"/>
            </p:nvSpPr>
            <p:spPr bwMode="auto">
              <a:xfrm>
                <a:off x="2561" y="4857"/>
                <a:ext cx="39" cy="3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37" name="Oval 222"/>
              <p:cNvSpPr>
                <a:spLocks noChangeArrowheads="1"/>
              </p:cNvSpPr>
              <p:nvPr userDrawn="1"/>
            </p:nvSpPr>
            <p:spPr bwMode="auto">
              <a:xfrm>
                <a:off x="2547" y="4675"/>
                <a:ext cx="66" cy="6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38" name="Oval 223"/>
              <p:cNvSpPr>
                <a:spLocks noChangeArrowheads="1"/>
              </p:cNvSpPr>
              <p:nvPr userDrawn="1"/>
            </p:nvSpPr>
            <p:spPr bwMode="auto">
              <a:xfrm>
                <a:off x="2556" y="4517"/>
                <a:ext cx="49" cy="4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39" name="Oval 224"/>
              <p:cNvSpPr>
                <a:spLocks noChangeArrowheads="1"/>
              </p:cNvSpPr>
              <p:nvPr userDrawn="1"/>
            </p:nvSpPr>
            <p:spPr bwMode="auto">
              <a:xfrm>
                <a:off x="2558" y="4350"/>
                <a:ext cx="45" cy="4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40" name="Oval 225"/>
              <p:cNvSpPr>
                <a:spLocks noChangeArrowheads="1"/>
              </p:cNvSpPr>
              <p:nvPr userDrawn="1"/>
            </p:nvSpPr>
            <p:spPr bwMode="auto">
              <a:xfrm>
                <a:off x="2579" y="4205"/>
                <a:ext cx="2" cy="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41" name="Oval 226"/>
              <p:cNvSpPr>
                <a:spLocks noChangeArrowheads="1"/>
              </p:cNvSpPr>
              <p:nvPr userDrawn="1"/>
            </p:nvSpPr>
            <p:spPr bwMode="auto">
              <a:xfrm>
                <a:off x="2691" y="6325"/>
                <a:ext cx="113" cy="1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42" name="Oval 227"/>
              <p:cNvSpPr>
                <a:spLocks noChangeArrowheads="1"/>
              </p:cNvSpPr>
              <p:nvPr userDrawn="1"/>
            </p:nvSpPr>
            <p:spPr bwMode="auto">
              <a:xfrm>
                <a:off x="2691" y="6158"/>
                <a:ext cx="113" cy="1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43" name="Oval 228"/>
              <p:cNvSpPr>
                <a:spLocks noChangeArrowheads="1"/>
              </p:cNvSpPr>
              <p:nvPr userDrawn="1"/>
            </p:nvSpPr>
            <p:spPr bwMode="auto">
              <a:xfrm>
                <a:off x="2696" y="5995"/>
                <a:ext cx="103" cy="10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44" name="Oval 229"/>
              <p:cNvSpPr>
                <a:spLocks noChangeArrowheads="1"/>
              </p:cNvSpPr>
              <p:nvPr userDrawn="1"/>
            </p:nvSpPr>
            <p:spPr bwMode="auto">
              <a:xfrm>
                <a:off x="2718" y="5850"/>
                <a:ext cx="60"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45" name="Oval 230"/>
              <p:cNvSpPr>
                <a:spLocks noChangeArrowheads="1"/>
              </p:cNvSpPr>
              <p:nvPr userDrawn="1"/>
            </p:nvSpPr>
            <p:spPr bwMode="auto">
              <a:xfrm>
                <a:off x="2714" y="5678"/>
                <a:ext cx="68" cy="6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46" name="Oval 231"/>
              <p:cNvSpPr>
                <a:spLocks noChangeArrowheads="1"/>
              </p:cNvSpPr>
              <p:nvPr userDrawn="1"/>
            </p:nvSpPr>
            <p:spPr bwMode="auto">
              <a:xfrm>
                <a:off x="2715" y="5512"/>
                <a:ext cx="66" cy="6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47" name="Oval 232"/>
              <p:cNvSpPr>
                <a:spLocks noChangeArrowheads="1"/>
              </p:cNvSpPr>
              <p:nvPr userDrawn="1"/>
            </p:nvSpPr>
            <p:spPr bwMode="auto">
              <a:xfrm>
                <a:off x="2702" y="5332"/>
                <a:ext cx="91" cy="9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48" name="Oval 233"/>
              <p:cNvSpPr>
                <a:spLocks noChangeArrowheads="1"/>
              </p:cNvSpPr>
              <p:nvPr userDrawn="1"/>
            </p:nvSpPr>
            <p:spPr bwMode="auto">
              <a:xfrm>
                <a:off x="2719" y="5182"/>
                <a:ext cx="58" cy="5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49" name="Oval 234"/>
              <p:cNvSpPr>
                <a:spLocks noChangeArrowheads="1"/>
              </p:cNvSpPr>
              <p:nvPr userDrawn="1"/>
            </p:nvSpPr>
            <p:spPr bwMode="auto">
              <a:xfrm>
                <a:off x="2710" y="5005"/>
                <a:ext cx="76"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50" name="Oval 235"/>
              <p:cNvSpPr>
                <a:spLocks noChangeArrowheads="1"/>
              </p:cNvSpPr>
              <p:nvPr userDrawn="1"/>
            </p:nvSpPr>
            <p:spPr bwMode="auto">
              <a:xfrm>
                <a:off x="2714" y="4842"/>
                <a:ext cx="68" cy="6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51" name="Oval 236"/>
              <p:cNvSpPr>
                <a:spLocks noChangeArrowheads="1"/>
              </p:cNvSpPr>
              <p:nvPr userDrawn="1"/>
            </p:nvSpPr>
            <p:spPr bwMode="auto">
              <a:xfrm>
                <a:off x="2726" y="4687"/>
                <a:ext cx="43" cy="4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52" name="Oval 237"/>
              <p:cNvSpPr>
                <a:spLocks noChangeArrowheads="1"/>
              </p:cNvSpPr>
              <p:nvPr userDrawn="1"/>
            </p:nvSpPr>
            <p:spPr bwMode="auto">
              <a:xfrm>
                <a:off x="2743" y="4537"/>
                <a:ext cx="10" cy="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53" name="Oval 238"/>
              <p:cNvSpPr>
                <a:spLocks noChangeArrowheads="1"/>
              </p:cNvSpPr>
              <p:nvPr userDrawn="1"/>
            </p:nvSpPr>
            <p:spPr bwMode="auto">
              <a:xfrm>
                <a:off x="2736" y="4362"/>
                <a:ext cx="23" cy="2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54" name="Oval 239"/>
              <p:cNvSpPr>
                <a:spLocks noChangeArrowheads="1"/>
              </p:cNvSpPr>
              <p:nvPr userDrawn="1"/>
            </p:nvSpPr>
            <p:spPr bwMode="auto">
              <a:xfrm>
                <a:off x="2747" y="4205"/>
                <a:ext cx="2" cy="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55" name="Oval 240"/>
              <p:cNvSpPr>
                <a:spLocks noChangeArrowheads="1"/>
              </p:cNvSpPr>
              <p:nvPr userDrawn="1"/>
            </p:nvSpPr>
            <p:spPr bwMode="auto">
              <a:xfrm>
                <a:off x="2847" y="6314"/>
                <a:ext cx="136" cy="13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56" name="Oval 241"/>
              <p:cNvSpPr>
                <a:spLocks noChangeArrowheads="1"/>
              </p:cNvSpPr>
              <p:nvPr userDrawn="1"/>
            </p:nvSpPr>
            <p:spPr bwMode="auto">
              <a:xfrm>
                <a:off x="2847" y="6146"/>
                <a:ext cx="136" cy="1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57" name="Oval 242"/>
              <p:cNvSpPr>
                <a:spLocks noChangeArrowheads="1"/>
              </p:cNvSpPr>
              <p:nvPr userDrawn="1"/>
            </p:nvSpPr>
            <p:spPr bwMode="auto">
              <a:xfrm>
                <a:off x="2855" y="5986"/>
                <a:ext cx="121" cy="12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58" name="Oval 243"/>
              <p:cNvSpPr>
                <a:spLocks noChangeArrowheads="1"/>
              </p:cNvSpPr>
              <p:nvPr userDrawn="1"/>
            </p:nvSpPr>
            <p:spPr bwMode="auto">
              <a:xfrm>
                <a:off x="2879" y="5843"/>
                <a:ext cx="73" cy="7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59" name="Oval 244"/>
              <p:cNvSpPr>
                <a:spLocks noChangeArrowheads="1"/>
              </p:cNvSpPr>
              <p:nvPr userDrawn="1"/>
            </p:nvSpPr>
            <p:spPr bwMode="auto">
              <a:xfrm>
                <a:off x="2885" y="5683"/>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60" name="Oval 245"/>
              <p:cNvSpPr>
                <a:spLocks noChangeArrowheads="1"/>
              </p:cNvSpPr>
              <p:nvPr userDrawn="1"/>
            </p:nvSpPr>
            <p:spPr bwMode="auto">
              <a:xfrm>
                <a:off x="2888" y="5517"/>
                <a:ext cx="55" cy="5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61" name="Oval 246"/>
              <p:cNvSpPr>
                <a:spLocks noChangeArrowheads="1"/>
              </p:cNvSpPr>
              <p:nvPr userDrawn="1"/>
            </p:nvSpPr>
            <p:spPr bwMode="auto">
              <a:xfrm>
                <a:off x="2870" y="5332"/>
                <a:ext cx="91" cy="9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62" name="Oval 247"/>
              <p:cNvSpPr>
                <a:spLocks noChangeArrowheads="1"/>
              </p:cNvSpPr>
              <p:nvPr userDrawn="1"/>
            </p:nvSpPr>
            <p:spPr bwMode="auto">
              <a:xfrm>
                <a:off x="2869" y="5164"/>
                <a:ext cx="92" cy="9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63" name="Oval 248"/>
              <p:cNvSpPr>
                <a:spLocks noChangeArrowheads="1"/>
              </p:cNvSpPr>
              <p:nvPr userDrawn="1"/>
            </p:nvSpPr>
            <p:spPr bwMode="auto">
              <a:xfrm>
                <a:off x="2891" y="5019"/>
                <a:ext cx="47" cy="4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64" name="Oval 249"/>
              <p:cNvSpPr>
                <a:spLocks noChangeArrowheads="1"/>
              </p:cNvSpPr>
              <p:nvPr userDrawn="1"/>
            </p:nvSpPr>
            <p:spPr bwMode="auto">
              <a:xfrm>
                <a:off x="2895" y="4855"/>
                <a:ext cx="40" cy="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65" name="Oval 250"/>
              <p:cNvSpPr>
                <a:spLocks noChangeArrowheads="1"/>
              </p:cNvSpPr>
              <p:nvPr userDrawn="1"/>
            </p:nvSpPr>
            <p:spPr bwMode="auto">
              <a:xfrm>
                <a:off x="2889" y="4682"/>
                <a:ext cx="53" cy="5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66" name="Oval 251"/>
              <p:cNvSpPr>
                <a:spLocks noChangeArrowheads="1"/>
              </p:cNvSpPr>
              <p:nvPr userDrawn="1"/>
            </p:nvSpPr>
            <p:spPr bwMode="auto">
              <a:xfrm>
                <a:off x="2908" y="4533"/>
                <a:ext cx="15" cy="1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67" name="Oval 252"/>
              <p:cNvSpPr>
                <a:spLocks noChangeArrowheads="1"/>
              </p:cNvSpPr>
              <p:nvPr userDrawn="1"/>
            </p:nvSpPr>
            <p:spPr bwMode="auto">
              <a:xfrm>
                <a:off x="2910" y="4368"/>
                <a:ext cx="10" cy="1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68" name="Oval 253"/>
              <p:cNvSpPr>
                <a:spLocks noChangeArrowheads="1"/>
              </p:cNvSpPr>
              <p:nvPr userDrawn="1"/>
            </p:nvSpPr>
            <p:spPr bwMode="auto">
              <a:xfrm>
                <a:off x="3025" y="6324"/>
                <a:ext cx="115" cy="11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69" name="Oval 254"/>
              <p:cNvSpPr>
                <a:spLocks noChangeArrowheads="1"/>
              </p:cNvSpPr>
              <p:nvPr userDrawn="1"/>
            </p:nvSpPr>
            <p:spPr bwMode="auto">
              <a:xfrm>
                <a:off x="3025" y="6156"/>
                <a:ext cx="115" cy="11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70" name="Oval 255"/>
              <p:cNvSpPr>
                <a:spLocks noChangeArrowheads="1"/>
              </p:cNvSpPr>
              <p:nvPr userDrawn="1"/>
            </p:nvSpPr>
            <p:spPr bwMode="auto">
              <a:xfrm>
                <a:off x="3025" y="5990"/>
                <a:ext cx="115" cy="11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71" name="Oval 256"/>
              <p:cNvSpPr>
                <a:spLocks noChangeArrowheads="1"/>
              </p:cNvSpPr>
              <p:nvPr userDrawn="1"/>
            </p:nvSpPr>
            <p:spPr bwMode="auto">
              <a:xfrm>
                <a:off x="3030" y="5826"/>
                <a:ext cx="106" cy="10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72" name="Oval 257"/>
              <p:cNvSpPr>
                <a:spLocks noChangeArrowheads="1"/>
              </p:cNvSpPr>
              <p:nvPr userDrawn="1"/>
            </p:nvSpPr>
            <p:spPr bwMode="auto">
              <a:xfrm>
                <a:off x="3045" y="5674"/>
                <a:ext cx="76"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73" name="Oval 258"/>
              <p:cNvSpPr>
                <a:spLocks noChangeArrowheads="1"/>
              </p:cNvSpPr>
              <p:nvPr userDrawn="1"/>
            </p:nvSpPr>
            <p:spPr bwMode="auto">
              <a:xfrm>
                <a:off x="3061" y="5523"/>
                <a:ext cx="43" cy="4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74" name="Oval 259"/>
              <p:cNvSpPr>
                <a:spLocks noChangeArrowheads="1"/>
              </p:cNvSpPr>
              <p:nvPr userDrawn="1"/>
            </p:nvSpPr>
            <p:spPr bwMode="auto">
              <a:xfrm>
                <a:off x="3055" y="5349"/>
                <a:ext cx="56" cy="5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75" name="Oval 260"/>
              <p:cNvSpPr>
                <a:spLocks noChangeArrowheads="1"/>
              </p:cNvSpPr>
              <p:nvPr userDrawn="1"/>
            </p:nvSpPr>
            <p:spPr bwMode="auto">
              <a:xfrm>
                <a:off x="3043" y="5170"/>
                <a:ext cx="80" cy="8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76" name="Oval 261"/>
              <p:cNvSpPr>
                <a:spLocks noChangeArrowheads="1"/>
              </p:cNvSpPr>
              <p:nvPr userDrawn="1"/>
            </p:nvSpPr>
            <p:spPr bwMode="auto">
              <a:xfrm>
                <a:off x="3053" y="5013"/>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77" name="Oval 262"/>
              <p:cNvSpPr>
                <a:spLocks noChangeArrowheads="1"/>
              </p:cNvSpPr>
              <p:nvPr userDrawn="1"/>
            </p:nvSpPr>
            <p:spPr bwMode="auto">
              <a:xfrm>
                <a:off x="3065" y="4859"/>
                <a:ext cx="34" cy="3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78" name="Oval 263"/>
              <p:cNvSpPr>
                <a:spLocks noChangeArrowheads="1"/>
              </p:cNvSpPr>
              <p:nvPr userDrawn="1"/>
            </p:nvSpPr>
            <p:spPr bwMode="auto">
              <a:xfrm>
                <a:off x="3070" y="4697"/>
                <a:ext cx="24" cy="2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79" name="Oval 264"/>
              <p:cNvSpPr>
                <a:spLocks noChangeArrowheads="1"/>
              </p:cNvSpPr>
              <p:nvPr userDrawn="1"/>
            </p:nvSpPr>
            <p:spPr bwMode="auto">
              <a:xfrm>
                <a:off x="3075" y="4533"/>
                <a:ext cx="15" cy="1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80" name="Oval 265"/>
              <p:cNvSpPr>
                <a:spLocks noChangeArrowheads="1"/>
              </p:cNvSpPr>
              <p:nvPr userDrawn="1"/>
            </p:nvSpPr>
            <p:spPr bwMode="auto">
              <a:xfrm>
                <a:off x="3078" y="4369"/>
                <a:ext cx="9" cy="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81" name="Oval 266"/>
              <p:cNvSpPr>
                <a:spLocks noChangeArrowheads="1"/>
              </p:cNvSpPr>
              <p:nvPr userDrawn="1"/>
            </p:nvSpPr>
            <p:spPr bwMode="auto">
              <a:xfrm>
                <a:off x="3199" y="5995"/>
                <a:ext cx="102" cy="10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82" name="Oval 267"/>
              <p:cNvSpPr>
                <a:spLocks noChangeArrowheads="1"/>
              </p:cNvSpPr>
              <p:nvPr userDrawn="1"/>
            </p:nvSpPr>
            <p:spPr bwMode="auto">
              <a:xfrm>
                <a:off x="3186" y="5815"/>
                <a:ext cx="127" cy="1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83" name="Oval 268"/>
              <p:cNvSpPr>
                <a:spLocks noChangeArrowheads="1"/>
              </p:cNvSpPr>
              <p:nvPr userDrawn="1"/>
            </p:nvSpPr>
            <p:spPr bwMode="auto">
              <a:xfrm>
                <a:off x="3210" y="5673"/>
                <a:ext cx="79" cy="7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84" name="Oval 269"/>
              <p:cNvSpPr>
                <a:spLocks noChangeArrowheads="1"/>
              </p:cNvSpPr>
              <p:nvPr userDrawn="1"/>
            </p:nvSpPr>
            <p:spPr bwMode="auto">
              <a:xfrm>
                <a:off x="3219" y="5514"/>
                <a:ext cx="62" cy="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85" name="Oval 270"/>
              <p:cNvSpPr>
                <a:spLocks noChangeArrowheads="1"/>
              </p:cNvSpPr>
              <p:nvPr userDrawn="1"/>
            </p:nvSpPr>
            <p:spPr bwMode="auto">
              <a:xfrm>
                <a:off x="3227" y="5354"/>
                <a:ext cx="46" cy="4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86" name="Oval 271"/>
              <p:cNvSpPr>
                <a:spLocks noChangeArrowheads="1"/>
              </p:cNvSpPr>
              <p:nvPr userDrawn="1"/>
            </p:nvSpPr>
            <p:spPr bwMode="auto">
              <a:xfrm>
                <a:off x="3225" y="5185"/>
                <a:ext cx="49" cy="5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87" name="Oval 272"/>
              <p:cNvSpPr>
                <a:spLocks noChangeArrowheads="1"/>
              </p:cNvSpPr>
              <p:nvPr userDrawn="1"/>
            </p:nvSpPr>
            <p:spPr bwMode="auto">
              <a:xfrm>
                <a:off x="3225" y="5018"/>
                <a:ext cx="49" cy="4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88" name="Oval 273"/>
              <p:cNvSpPr>
                <a:spLocks noChangeArrowheads="1"/>
              </p:cNvSpPr>
              <p:nvPr userDrawn="1"/>
            </p:nvSpPr>
            <p:spPr bwMode="auto">
              <a:xfrm>
                <a:off x="3233" y="4858"/>
                <a:ext cx="35" cy="3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89" name="Oval 274"/>
              <p:cNvSpPr>
                <a:spLocks noChangeArrowheads="1"/>
              </p:cNvSpPr>
              <p:nvPr userDrawn="1"/>
            </p:nvSpPr>
            <p:spPr bwMode="auto">
              <a:xfrm>
                <a:off x="3235" y="4693"/>
                <a:ext cx="29" cy="3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90" name="Oval 275"/>
              <p:cNvSpPr>
                <a:spLocks noChangeArrowheads="1"/>
              </p:cNvSpPr>
              <p:nvPr userDrawn="1"/>
            </p:nvSpPr>
            <p:spPr bwMode="auto">
              <a:xfrm>
                <a:off x="3242" y="4533"/>
                <a:ext cx="16" cy="1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91" name="Oval 276"/>
              <p:cNvSpPr>
                <a:spLocks noChangeArrowheads="1"/>
              </p:cNvSpPr>
              <p:nvPr userDrawn="1"/>
            </p:nvSpPr>
            <p:spPr bwMode="auto">
              <a:xfrm>
                <a:off x="3245" y="4369"/>
                <a:ext cx="9" cy="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92" name="Oval 277"/>
              <p:cNvSpPr>
                <a:spLocks noChangeArrowheads="1"/>
              </p:cNvSpPr>
              <p:nvPr userDrawn="1"/>
            </p:nvSpPr>
            <p:spPr bwMode="auto">
              <a:xfrm>
                <a:off x="3249" y="3872"/>
                <a:ext cx="1" cy="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93" name="Oval 278"/>
              <p:cNvSpPr>
                <a:spLocks noChangeArrowheads="1"/>
              </p:cNvSpPr>
              <p:nvPr userDrawn="1"/>
            </p:nvSpPr>
            <p:spPr bwMode="auto">
              <a:xfrm>
                <a:off x="3358" y="5820"/>
                <a:ext cx="119" cy="12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94" name="Oval 279"/>
              <p:cNvSpPr>
                <a:spLocks noChangeArrowheads="1"/>
              </p:cNvSpPr>
              <p:nvPr userDrawn="1"/>
            </p:nvSpPr>
            <p:spPr bwMode="auto">
              <a:xfrm>
                <a:off x="3398" y="5693"/>
                <a:ext cx="38" cy="3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95" name="Oval 280"/>
              <p:cNvSpPr>
                <a:spLocks noChangeArrowheads="1"/>
              </p:cNvSpPr>
              <p:nvPr userDrawn="1"/>
            </p:nvSpPr>
            <p:spPr bwMode="auto">
              <a:xfrm>
                <a:off x="3392" y="5519"/>
                <a:ext cx="51" cy="5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96" name="Oval 281"/>
              <p:cNvSpPr>
                <a:spLocks noChangeArrowheads="1"/>
              </p:cNvSpPr>
              <p:nvPr userDrawn="1"/>
            </p:nvSpPr>
            <p:spPr bwMode="auto">
              <a:xfrm>
                <a:off x="3387" y="5348"/>
                <a:ext cx="60"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97" name="Oval 282"/>
              <p:cNvSpPr>
                <a:spLocks noChangeArrowheads="1"/>
              </p:cNvSpPr>
              <p:nvPr userDrawn="1"/>
            </p:nvSpPr>
            <p:spPr bwMode="auto">
              <a:xfrm>
                <a:off x="3335" y="5129"/>
                <a:ext cx="165" cy="16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98" name="Oval 283"/>
              <p:cNvSpPr>
                <a:spLocks noChangeArrowheads="1"/>
              </p:cNvSpPr>
              <p:nvPr userDrawn="1"/>
            </p:nvSpPr>
            <p:spPr bwMode="auto">
              <a:xfrm>
                <a:off x="3375" y="5000"/>
                <a:ext cx="85" cy="8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99" name="Oval 284"/>
              <p:cNvSpPr>
                <a:spLocks noChangeArrowheads="1"/>
              </p:cNvSpPr>
              <p:nvPr userDrawn="1"/>
            </p:nvSpPr>
            <p:spPr bwMode="auto">
              <a:xfrm>
                <a:off x="3397" y="4854"/>
                <a:ext cx="41" cy="4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00" name="Oval 285"/>
              <p:cNvSpPr>
                <a:spLocks noChangeArrowheads="1"/>
              </p:cNvSpPr>
              <p:nvPr userDrawn="1"/>
            </p:nvSpPr>
            <p:spPr bwMode="auto">
              <a:xfrm>
                <a:off x="3400" y="4692"/>
                <a:ext cx="33" cy="3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01" name="Oval 286"/>
              <p:cNvSpPr>
                <a:spLocks noChangeArrowheads="1"/>
              </p:cNvSpPr>
              <p:nvPr userDrawn="1"/>
            </p:nvSpPr>
            <p:spPr bwMode="auto">
              <a:xfrm>
                <a:off x="3408" y="4532"/>
                <a:ext cx="19" cy="1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02" name="Oval 287"/>
              <p:cNvSpPr>
                <a:spLocks noChangeArrowheads="1"/>
              </p:cNvSpPr>
              <p:nvPr userDrawn="1"/>
            </p:nvSpPr>
            <p:spPr bwMode="auto">
              <a:xfrm>
                <a:off x="3412" y="4368"/>
                <a:ext cx="11" cy="1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03" name="Oval 288"/>
              <p:cNvSpPr>
                <a:spLocks noChangeArrowheads="1"/>
              </p:cNvSpPr>
              <p:nvPr userDrawn="1"/>
            </p:nvSpPr>
            <p:spPr bwMode="auto">
              <a:xfrm>
                <a:off x="3417" y="4205"/>
                <a:ext cx="1" cy="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04" name="Oval 289"/>
              <p:cNvSpPr>
                <a:spLocks noChangeArrowheads="1"/>
              </p:cNvSpPr>
              <p:nvPr userDrawn="1"/>
            </p:nvSpPr>
            <p:spPr bwMode="auto">
              <a:xfrm>
                <a:off x="3518" y="5980"/>
                <a:ext cx="133" cy="13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05" name="Oval 290"/>
              <p:cNvSpPr>
                <a:spLocks noChangeArrowheads="1"/>
              </p:cNvSpPr>
              <p:nvPr userDrawn="1"/>
            </p:nvSpPr>
            <p:spPr bwMode="auto">
              <a:xfrm>
                <a:off x="3520" y="5648"/>
                <a:ext cx="130" cy="1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06" name="Oval 291"/>
              <p:cNvSpPr>
                <a:spLocks noChangeArrowheads="1"/>
              </p:cNvSpPr>
              <p:nvPr userDrawn="1"/>
            </p:nvSpPr>
            <p:spPr bwMode="auto">
              <a:xfrm>
                <a:off x="3539" y="5499"/>
                <a:ext cx="91" cy="9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07" name="Oval 292"/>
              <p:cNvSpPr>
                <a:spLocks noChangeArrowheads="1"/>
              </p:cNvSpPr>
              <p:nvPr userDrawn="1"/>
            </p:nvSpPr>
            <p:spPr bwMode="auto">
              <a:xfrm>
                <a:off x="3567" y="5359"/>
                <a:ext cx="36" cy="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08" name="Oval 293"/>
              <p:cNvSpPr>
                <a:spLocks noChangeArrowheads="1"/>
              </p:cNvSpPr>
              <p:nvPr userDrawn="1"/>
            </p:nvSpPr>
            <p:spPr bwMode="auto">
              <a:xfrm>
                <a:off x="3549" y="5174"/>
                <a:ext cx="72" cy="7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09" name="Oval 294"/>
              <p:cNvSpPr>
                <a:spLocks noChangeArrowheads="1"/>
              </p:cNvSpPr>
              <p:nvPr userDrawn="1"/>
            </p:nvSpPr>
            <p:spPr bwMode="auto">
              <a:xfrm>
                <a:off x="3548" y="5007"/>
                <a:ext cx="73" cy="7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10" name="Oval 295"/>
              <p:cNvSpPr>
                <a:spLocks noChangeArrowheads="1"/>
              </p:cNvSpPr>
              <p:nvPr userDrawn="1"/>
            </p:nvSpPr>
            <p:spPr bwMode="auto">
              <a:xfrm>
                <a:off x="3536" y="4826"/>
                <a:ext cx="97" cy="9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11" name="Oval 296"/>
              <p:cNvSpPr>
                <a:spLocks noChangeArrowheads="1"/>
              </p:cNvSpPr>
              <p:nvPr userDrawn="1"/>
            </p:nvSpPr>
            <p:spPr bwMode="auto">
              <a:xfrm>
                <a:off x="3544" y="4668"/>
                <a:ext cx="81" cy="8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12" name="Oval 297"/>
              <p:cNvSpPr>
                <a:spLocks noChangeArrowheads="1"/>
              </p:cNvSpPr>
              <p:nvPr userDrawn="1"/>
            </p:nvSpPr>
            <p:spPr bwMode="auto">
              <a:xfrm>
                <a:off x="3572" y="4528"/>
                <a:ext cx="25" cy="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13" name="Oval 298"/>
              <p:cNvSpPr>
                <a:spLocks noChangeArrowheads="1"/>
              </p:cNvSpPr>
              <p:nvPr userDrawn="1"/>
            </p:nvSpPr>
            <p:spPr bwMode="auto">
              <a:xfrm>
                <a:off x="3577" y="4365"/>
                <a:ext cx="16" cy="1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14" name="Oval 299"/>
              <p:cNvSpPr>
                <a:spLocks noChangeArrowheads="1"/>
              </p:cNvSpPr>
              <p:nvPr userDrawn="1"/>
            </p:nvSpPr>
            <p:spPr bwMode="auto">
              <a:xfrm>
                <a:off x="3583" y="4205"/>
                <a:ext cx="3" cy="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15" name="Oval 300"/>
              <p:cNvSpPr>
                <a:spLocks noChangeArrowheads="1"/>
              </p:cNvSpPr>
              <p:nvPr userDrawn="1"/>
            </p:nvSpPr>
            <p:spPr bwMode="auto">
              <a:xfrm>
                <a:off x="3584" y="4038"/>
                <a:ext cx="2" cy="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16" name="Oval 301"/>
              <p:cNvSpPr>
                <a:spLocks noChangeArrowheads="1"/>
              </p:cNvSpPr>
              <p:nvPr userDrawn="1"/>
            </p:nvSpPr>
            <p:spPr bwMode="auto">
              <a:xfrm>
                <a:off x="3681" y="5809"/>
                <a:ext cx="141" cy="1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17" name="Oval 302"/>
              <p:cNvSpPr>
                <a:spLocks noChangeArrowheads="1"/>
              </p:cNvSpPr>
              <p:nvPr userDrawn="1"/>
            </p:nvSpPr>
            <p:spPr bwMode="auto">
              <a:xfrm>
                <a:off x="3681" y="5641"/>
                <a:ext cx="141" cy="1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18" name="Oval 303"/>
              <p:cNvSpPr>
                <a:spLocks noChangeArrowheads="1"/>
              </p:cNvSpPr>
              <p:nvPr userDrawn="1"/>
            </p:nvSpPr>
            <p:spPr bwMode="auto">
              <a:xfrm>
                <a:off x="3696" y="5489"/>
                <a:ext cx="111" cy="1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19" name="Oval 304"/>
              <p:cNvSpPr>
                <a:spLocks noChangeArrowheads="1"/>
              </p:cNvSpPr>
              <p:nvPr userDrawn="1"/>
            </p:nvSpPr>
            <p:spPr bwMode="auto">
              <a:xfrm>
                <a:off x="3689" y="5314"/>
                <a:ext cx="127" cy="12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20" name="Oval 305"/>
              <p:cNvSpPr>
                <a:spLocks noChangeArrowheads="1"/>
              </p:cNvSpPr>
              <p:nvPr userDrawn="1"/>
            </p:nvSpPr>
            <p:spPr bwMode="auto">
              <a:xfrm>
                <a:off x="3695" y="5153"/>
                <a:ext cx="114" cy="11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21" name="Oval 306"/>
              <p:cNvSpPr>
                <a:spLocks noChangeArrowheads="1"/>
              </p:cNvSpPr>
              <p:nvPr userDrawn="1"/>
            </p:nvSpPr>
            <p:spPr bwMode="auto">
              <a:xfrm>
                <a:off x="3696" y="4988"/>
                <a:ext cx="111" cy="11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22" name="Oval 307"/>
              <p:cNvSpPr>
                <a:spLocks noChangeArrowheads="1"/>
              </p:cNvSpPr>
              <p:nvPr userDrawn="1"/>
            </p:nvSpPr>
            <p:spPr bwMode="auto">
              <a:xfrm>
                <a:off x="3674" y="4797"/>
                <a:ext cx="156" cy="15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23" name="Oval 308"/>
              <p:cNvSpPr>
                <a:spLocks noChangeArrowheads="1"/>
              </p:cNvSpPr>
              <p:nvPr userDrawn="1"/>
            </p:nvSpPr>
            <p:spPr bwMode="auto">
              <a:xfrm>
                <a:off x="3714" y="4670"/>
                <a:ext cx="76"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24" name="Oval 309"/>
              <p:cNvSpPr>
                <a:spLocks noChangeArrowheads="1"/>
              </p:cNvSpPr>
              <p:nvPr userDrawn="1"/>
            </p:nvSpPr>
            <p:spPr bwMode="auto">
              <a:xfrm>
                <a:off x="3733" y="4522"/>
                <a:ext cx="38" cy="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25" name="Oval 310"/>
              <p:cNvSpPr>
                <a:spLocks noChangeArrowheads="1"/>
              </p:cNvSpPr>
              <p:nvPr userDrawn="1"/>
            </p:nvSpPr>
            <p:spPr bwMode="auto">
              <a:xfrm>
                <a:off x="3741" y="4363"/>
                <a:ext cx="22" cy="2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26" name="Oval 311"/>
              <p:cNvSpPr>
                <a:spLocks noChangeArrowheads="1"/>
              </p:cNvSpPr>
              <p:nvPr userDrawn="1"/>
            </p:nvSpPr>
            <p:spPr bwMode="auto">
              <a:xfrm>
                <a:off x="3748" y="4203"/>
                <a:ext cx="8" cy="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27" name="Oval 312"/>
              <p:cNvSpPr>
                <a:spLocks noChangeArrowheads="1"/>
              </p:cNvSpPr>
              <p:nvPr userDrawn="1"/>
            </p:nvSpPr>
            <p:spPr bwMode="auto">
              <a:xfrm>
                <a:off x="3714" y="4001"/>
                <a:ext cx="76"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28" name="Oval 313"/>
              <p:cNvSpPr>
                <a:spLocks noChangeArrowheads="1"/>
              </p:cNvSpPr>
              <p:nvPr userDrawn="1"/>
            </p:nvSpPr>
            <p:spPr bwMode="auto">
              <a:xfrm>
                <a:off x="3751" y="3870"/>
                <a:ext cx="2" cy="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29" name="Oval 314"/>
              <p:cNvSpPr>
                <a:spLocks noChangeArrowheads="1"/>
              </p:cNvSpPr>
              <p:nvPr userDrawn="1"/>
            </p:nvSpPr>
            <p:spPr bwMode="auto">
              <a:xfrm>
                <a:off x="3858" y="6320"/>
                <a:ext cx="123" cy="12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30" name="Oval 315"/>
              <p:cNvSpPr>
                <a:spLocks noChangeArrowheads="1"/>
              </p:cNvSpPr>
              <p:nvPr userDrawn="1"/>
            </p:nvSpPr>
            <p:spPr bwMode="auto">
              <a:xfrm>
                <a:off x="3858" y="6153"/>
                <a:ext cx="123" cy="12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31" name="Oval 316"/>
              <p:cNvSpPr>
                <a:spLocks noChangeArrowheads="1"/>
              </p:cNvSpPr>
              <p:nvPr userDrawn="1"/>
            </p:nvSpPr>
            <p:spPr bwMode="auto">
              <a:xfrm>
                <a:off x="3841" y="5634"/>
                <a:ext cx="157" cy="15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32" name="Oval 317"/>
              <p:cNvSpPr>
                <a:spLocks noChangeArrowheads="1"/>
              </p:cNvSpPr>
              <p:nvPr userDrawn="1"/>
            </p:nvSpPr>
            <p:spPr bwMode="auto">
              <a:xfrm>
                <a:off x="3878" y="5504"/>
                <a:ext cx="83" cy="8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33" name="Oval 318"/>
              <p:cNvSpPr>
                <a:spLocks noChangeArrowheads="1"/>
              </p:cNvSpPr>
              <p:nvPr userDrawn="1"/>
            </p:nvSpPr>
            <p:spPr bwMode="auto">
              <a:xfrm>
                <a:off x="3861" y="5320"/>
                <a:ext cx="116" cy="11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34" name="Oval 319"/>
              <p:cNvSpPr>
                <a:spLocks noChangeArrowheads="1"/>
              </p:cNvSpPr>
              <p:nvPr userDrawn="1"/>
            </p:nvSpPr>
            <p:spPr bwMode="auto">
              <a:xfrm>
                <a:off x="3873" y="5164"/>
                <a:ext cx="93" cy="9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35" name="Oval 320"/>
              <p:cNvSpPr>
                <a:spLocks noChangeArrowheads="1"/>
              </p:cNvSpPr>
              <p:nvPr userDrawn="1"/>
            </p:nvSpPr>
            <p:spPr bwMode="auto">
              <a:xfrm>
                <a:off x="3878" y="5002"/>
                <a:ext cx="83" cy="8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36" name="Oval 321"/>
              <p:cNvSpPr>
                <a:spLocks noChangeArrowheads="1"/>
              </p:cNvSpPr>
              <p:nvPr userDrawn="1"/>
            </p:nvSpPr>
            <p:spPr bwMode="auto">
              <a:xfrm>
                <a:off x="3855" y="4811"/>
                <a:ext cx="129" cy="1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37" name="Oval 322"/>
              <p:cNvSpPr>
                <a:spLocks noChangeArrowheads="1"/>
              </p:cNvSpPr>
              <p:nvPr userDrawn="1"/>
            </p:nvSpPr>
            <p:spPr bwMode="auto">
              <a:xfrm>
                <a:off x="3902" y="4692"/>
                <a:ext cx="35" cy="3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38" name="Oval 323"/>
              <p:cNvSpPr>
                <a:spLocks noChangeArrowheads="1"/>
              </p:cNvSpPr>
              <p:nvPr userDrawn="1"/>
            </p:nvSpPr>
            <p:spPr bwMode="auto">
              <a:xfrm>
                <a:off x="3903" y="4524"/>
                <a:ext cx="33" cy="3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39" name="Oval 324"/>
              <p:cNvSpPr>
                <a:spLocks noChangeArrowheads="1"/>
              </p:cNvSpPr>
              <p:nvPr userDrawn="1"/>
            </p:nvSpPr>
            <p:spPr bwMode="auto">
              <a:xfrm>
                <a:off x="3906" y="4359"/>
                <a:ext cx="27"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40" name="Oval 325"/>
              <p:cNvSpPr>
                <a:spLocks noChangeArrowheads="1"/>
              </p:cNvSpPr>
              <p:nvPr userDrawn="1"/>
            </p:nvSpPr>
            <p:spPr bwMode="auto">
              <a:xfrm>
                <a:off x="3884" y="4171"/>
                <a:ext cx="71" cy="7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41" name="Oval 326"/>
              <p:cNvSpPr>
                <a:spLocks noChangeArrowheads="1"/>
              </p:cNvSpPr>
              <p:nvPr userDrawn="1"/>
            </p:nvSpPr>
            <p:spPr bwMode="auto">
              <a:xfrm>
                <a:off x="3879" y="3999"/>
                <a:ext cx="81" cy="7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42" name="Oval 327"/>
              <p:cNvSpPr>
                <a:spLocks noChangeArrowheads="1"/>
              </p:cNvSpPr>
              <p:nvPr userDrawn="1"/>
            </p:nvSpPr>
            <p:spPr bwMode="auto">
              <a:xfrm>
                <a:off x="3917" y="3869"/>
                <a:ext cx="4" cy="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43" name="Oval 328"/>
              <p:cNvSpPr>
                <a:spLocks noChangeArrowheads="1"/>
              </p:cNvSpPr>
              <p:nvPr userDrawn="1"/>
            </p:nvSpPr>
            <p:spPr bwMode="auto">
              <a:xfrm>
                <a:off x="3917" y="3702"/>
                <a:ext cx="5" cy="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44" name="Oval 329"/>
              <p:cNvSpPr>
                <a:spLocks noChangeArrowheads="1"/>
              </p:cNvSpPr>
              <p:nvPr userDrawn="1"/>
            </p:nvSpPr>
            <p:spPr bwMode="auto">
              <a:xfrm>
                <a:off x="4025" y="6320"/>
                <a:ext cx="124" cy="12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45" name="Oval 330"/>
              <p:cNvSpPr>
                <a:spLocks noChangeArrowheads="1"/>
              </p:cNvSpPr>
              <p:nvPr userDrawn="1"/>
            </p:nvSpPr>
            <p:spPr bwMode="auto">
              <a:xfrm>
                <a:off x="4025" y="6153"/>
                <a:ext cx="124" cy="12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46" name="Oval 331"/>
              <p:cNvSpPr>
                <a:spLocks noChangeArrowheads="1"/>
              </p:cNvSpPr>
              <p:nvPr userDrawn="1"/>
            </p:nvSpPr>
            <p:spPr bwMode="auto">
              <a:xfrm>
                <a:off x="4015" y="5975"/>
                <a:ext cx="144" cy="14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47" name="Oval 332"/>
              <p:cNvSpPr>
                <a:spLocks noChangeArrowheads="1"/>
              </p:cNvSpPr>
              <p:nvPr userDrawn="1"/>
            </p:nvSpPr>
            <p:spPr bwMode="auto">
              <a:xfrm>
                <a:off x="4035" y="5325"/>
                <a:ext cx="104" cy="10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48" name="Oval 333"/>
              <p:cNvSpPr>
                <a:spLocks noChangeArrowheads="1"/>
              </p:cNvSpPr>
              <p:nvPr userDrawn="1"/>
            </p:nvSpPr>
            <p:spPr bwMode="auto">
              <a:xfrm>
                <a:off x="4062" y="5185"/>
                <a:ext cx="49" cy="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49" name="Oval 334"/>
              <p:cNvSpPr>
                <a:spLocks noChangeArrowheads="1"/>
              </p:cNvSpPr>
              <p:nvPr userDrawn="1"/>
            </p:nvSpPr>
            <p:spPr bwMode="auto">
              <a:xfrm>
                <a:off x="4006" y="4962"/>
                <a:ext cx="162" cy="1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50" name="Oval 335"/>
              <p:cNvSpPr>
                <a:spLocks noChangeArrowheads="1"/>
              </p:cNvSpPr>
              <p:nvPr userDrawn="1"/>
            </p:nvSpPr>
            <p:spPr bwMode="auto">
              <a:xfrm>
                <a:off x="4010" y="4799"/>
                <a:ext cx="154" cy="15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51" name="Oval 336"/>
              <p:cNvSpPr>
                <a:spLocks noChangeArrowheads="1"/>
              </p:cNvSpPr>
              <p:nvPr userDrawn="1"/>
            </p:nvSpPr>
            <p:spPr bwMode="auto">
              <a:xfrm>
                <a:off x="4062" y="4684"/>
                <a:ext cx="49" cy="4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52" name="Oval 337"/>
              <p:cNvSpPr>
                <a:spLocks noChangeArrowheads="1"/>
              </p:cNvSpPr>
              <p:nvPr userDrawn="1"/>
            </p:nvSpPr>
            <p:spPr bwMode="auto">
              <a:xfrm>
                <a:off x="4071" y="4524"/>
                <a:ext cx="32" cy="3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53" name="Oval 338"/>
              <p:cNvSpPr>
                <a:spLocks noChangeArrowheads="1"/>
              </p:cNvSpPr>
              <p:nvPr userDrawn="1"/>
            </p:nvSpPr>
            <p:spPr bwMode="auto">
              <a:xfrm>
                <a:off x="4071" y="4358"/>
                <a:ext cx="32" cy="3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54" name="Oval 339"/>
              <p:cNvSpPr>
                <a:spLocks noChangeArrowheads="1"/>
              </p:cNvSpPr>
              <p:nvPr userDrawn="1"/>
            </p:nvSpPr>
            <p:spPr bwMode="auto">
              <a:xfrm>
                <a:off x="4049" y="4168"/>
                <a:ext cx="76"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55" name="Oval 340"/>
              <p:cNvSpPr>
                <a:spLocks noChangeArrowheads="1"/>
              </p:cNvSpPr>
              <p:nvPr userDrawn="1"/>
            </p:nvSpPr>
            <p:spPr bwMode="auto">
              <a:xfrm>
                <a:off x="4047" y="3999"/>
                <a:ext cx="80" cy="8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56" name="Oval 341"/>
              <p:cNvSpPr>
                <a:spLocks noChangeArrowheads="1"/>
              </p:cNvSpPr>
              <p:nvPr userDrawn="1"/>
            </p:nvSpPr>
            <p:spPr bwMode="auto">
              <a:xfrm>
                <a:off x="4086" y="3870"/>
                <a:ext cx="2" cy="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57" name="Oval 342"/>
              <p:cNvSpPr>
                <a:spLocks noChangeArrowheads="1"/>
              </p:cNvSpPr>
              <p:nvPr userDrawn="1"/>
            </p:nvSpPr>
            <p:spPr bwMode="auto">
              <a:xfrm>
                <a:off x="4083" y="3702"/>
                <a:ext cx="6" cy="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58" name="Oval 343"/>
              <p:cNvSpPr>
                <a:spLocks noChangeArrowheads="1"/>
              </p:cNvSpPr>
              <p:nvPr userDrawn="1"/>
            </p:nvSpPr>
            <p:spPr bwMode="auto">
              <a:xfrm>
                <a:off x="4199" y="6327"/>
                <a:ext cx="110" cy="10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59" name="Oval 344"/>
              <p:cNvSpPr>
                <a:spLocks noChangeArrowheads="1"/>
              </p:cNvSpPr>
              <p:nvPr userDrawn="1"/>
            </p:nvSpPr>
            <p:spPr bwMode="auto">
              <a:xfrm>
                <a:off x="4199" y="6159"/>
                <a:ext cx="110" cy="11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60" name="Oval 345"/>
              <p:cNvSpPr>
                <a:spLocks noChangeArrowheads="1"/>
              </p:cNvSpPr>
              <p:nvPr userDrawn="1"/>
            </p:nvSpPr>
            <p:spPr bwMode="auto">
              <a:xfrm>
                <a:off x="4181" y="5639"/>
                <a:ext cx="145" cy="14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61" name="Oval 346"/>
              <p:cNvSpPr>
                <a:spLocks noChangeArrowheads="1"/>
              </p:cNvSpPr>
              <p:nvPr userDrawn="1"/>
            </p:nvSpPr>
            <p:spPr bwMode="auto">
              <a:xfrm>
                <a:off x="4195" y="5319"/>
                <a:ext cx="117" cy="11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62" name="Oval 347"/>
              <p:cNvSpPr>
                <a:spLocks noChangeArrowheads="1"/>
              </p:cNvSpPr>
              <p:nvPr userDrawn="1"/>
            </p:nvSpPr>
            <p:spPr bwMode="auto">
              <a:xfrm>
                <a:off x="4217" y="5173"/>
                <a:ext cx="74" cy="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63" name="Oval 348"/>
              <p:cNvSpPr>
                <a:spLocks noChangeArrowheads="1"/>
              </p:cNvSpPr>
              <p:nvPr userDrawn="1"/>
            </p:nvSpPr>
            <p:spPr bwMode="auto">
              <a:xfrm>
                <a:off x="4224" y="5013"/>
                <a:ext cx="61"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64" name="Oval 349"/>
              <p:cNvSpPr>
                <a:spLocks noChangeArrowheads="1"/>
              </p:cNvSpPr>
              <p:nvPr userDrawn="1"/>
            </p:nvSpPr>
            <p:spPr bwMode="auto">
              <a:xfrm>
                <a:off x="4229" y="4852"/>
                <a:ext cx="49" cy="4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65" name="Oval 350"/>
              <p:cNvSpPr>
                <a:spLocks noChangeArrowheads="1"/>
              </p:cNvSpPr>
              <p:nvPr userDrawn="1"/>
            </p:nvSpPr>
            <p:spPr bwMode="auto">
              <a:xfrm>
                <a:off x="4229" y="4683"/>
                <a:ext cx="51" cy="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66" name="Oval 351"/>
              <p:cNvSpPr>
                <a:spLocks noChangeArrowheads="1"/>
              </p:cNvSpPr>
              <p:nvPr userDrawn="1"/>
            </p:nvSpPr>
            <p:spPr bwMode="auto">
              <a:xfrm>
                <a:off x="4214" y="4500"/>
                <a:ext cx="81" cy="8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67" name="Oval 352"/>
              <p:cNvSpPr>
                <a:spLocks noChangeArrowheads="1"/>
              </p:cNvSpPr>
              <p:nvPr userDrawn="1"/>
            </p:nvSpPr>
            <p:spPr bwMode="auto">
              <a:xfrm>
                <a:off x="4223" y="4342"/>
                <a:ext cx="63" cy="6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68" name="Oval 353"/>
              <p:cNvSpPr>
                <a:spLocks noChangeArrowheads="1"/>
              </p:cNvSpPr>
              <p:nvPr userDrawn="1"/>
            </p:nvSpPr>
            <p:spPr bwMode="auto">
              <a:xfrm>
                <a:off x="4246" y="4198"/>
                <a:ext cx="16" cy="1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69" name="Oval 354"/>
              <p:cNvSpPr>
                <a:spLocks noChangeArrowheads="1"/>
              </p:cNvSpPr>
              <p:nvPr userDrawn="1"/>
            </p:nvSpPr>
            <p:spPr bwMode="auto">
              <a:xfrm>
                <a:off x="4253" y="4038"/>
                <a:ext cx="3" cy="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70" name="Oval 355"/>
              <p:cNvSpPr>
                <a:spLocks noChangeArrowheads="1"/>
              </p:cNvSpPr>
              <p:nvPr userDrawn="1"/>
            </p:nvSpPr>
            <p:spPr bwMode="auto">
              <a:xfrm>
                <a:off x="4251" y="3869"/>
                <a:ext cx="6" cy="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71" name="Oval 356"/>
              <p:cNvSpPr>
                <a:spLocks noChangeArrowheads="1"/>
              </p:cNvSpPr>
              <p:nvPr userDrawn="1"/>
            </p:nvSpPr>
            <p:spPr bwMode="auto">
              <a:xfrm>
                <a:off x="4251" y="3702"/>
                <a:ext cx="6" cy="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72" name="Oval 357"/>
              <p:cNvSpPr>
                <a:spLocks noChangeArrowheads="1"/>
              </p:cNvSpPr>
              <p:nvPr userDrawn="1"/>
            </p:nvSpPr>
            <p:spPr bwMode="auto">
              <a:xfrm>
                <a:off x="4373" y="6333"/>
                <a:ext cx="97" cy="9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73" name="Oval 358"/>
              <p:cNvSpPr>
                <a:spLocks noChangeArrowheads="1"/>
              </p:cNvSpPr>
              <p:nvPr userDrawn="1"/>
            </p:nvSpPr>
            <p:spPr bwMode="auto">
              <a:xfrm>
                <a:off x="4373" y="6165"/>
                <a:ext cx="97" cy="9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74" name="Oval 359"/>
              <p:cNvSpPr>
                <a:spLocks noChangeArrowheads="1"/>
              </p:cNvSpPr>
              <p:nvPr userDrawn="1"/>
            </p:nvSpPr>
            <p:spPr bwMode="auto">
              <a:xfrm>
                <a:off x="4375" y="5332"/>
                <a:ext cx="92" cy="9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75" name="Oval 360"/>
              <p:cNvSpPr>
                <a:spLocks noChangeArrowheads="1"/>
              </p:cNvSpPr>
              <p:nvPr userDrawn="1"/>
            </p:nvSpPr>
            <p:spPr bwMode="auto">
              <a:xfrm>
                <a:off x="4373" y="5161"/>
                <a:ext cx="97" cy="9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76" name="Oval 361"/>
              <p:cNvSpPr>
                <a:spLocks noChangeArrowheads="1"/>
              </p:cNvSpPr>
              <p:nvPr userDrawn="1"/>
            </p:nvSpPr>
            <p:spPr bwMode="auto">
              <a:xfrm>
                <a:off x="4382" y="5003"/>
                <a:ext cx="79" cy="8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77" name="Oval 362"/>
              <p:cNvSpPr>
                <a:spLocks noChangeArrowheads="1"/>
              </p:cNvSpPr>
              <p:nvPr userDrawn="1"/>
            </p:nvSpPr>
            <p:spPr bwMode="auto">
              <a:xfrm>
                <a:off x="4396" y="4850"/>
                <a:ext cx="51" cy="5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78" name="Oval 363"/>
              <p:cNvSpPr>
                <a:spLocks noChangeArrowheads="1"/>
              </p:cNvSpPr>
              <p:nvPr userDrawn="1"/>
            </p:nvSpPr>
            <p:spPr bwMode="auto">
              <a:xfrm>
                <a:off x="4398" y="4685"/>
                <a:ext cx="47" cy="4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79" name="Oval 364"/>
              <p:cNvSpPr>
                <a:spLocks noChangeArrowheads="1"/>
              </p:cNvSpPr>
              <p:nvPr userDrawn="1"/>
            </p:nvSpPr>
            <p:spPr bwMode="auto">
              <a:xfrm>
                <a:off x="4392" y="4512"/>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80" name="Oval 365"/>
              <p:cNvSpPr>
                <a:spLocks noChangeArrowheads="1"/>
              </p:cNvSpPr>
              <p:nvPr userDrawn="1"/>
            </p:nvSpPr>
            <p:spPr bwMode="auto">
              <a:xfrm>
                <a:off x="4392" y="434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81" name="Oval 366"/>
              <p:cNvSpPr>
                <a:spLocks noChangeArrowheads="1"/>
              </p:cNvSpPr>
              <p:nvPr userDrawn="1"/>
            </p:nvSpPr>
            <p:spPr bwMode="auto">
              <a:xfrm>
                <a:off x="4402" y="4187"/>
                <a:ext cx="39" cy="3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82" name="Oval 367"/>
              <p:cNvSpPr>
                <a:spLocks noChangeArrowheads="1"/>
              </p:cNvSpPr>
              <p:nvPr userDrawn="1"/>
            </p:nvSpPr>
            <p:spPr bwMode="auto">
              <a:xfrm>
                <a:off x="4416" y="4033"/>
                <a:ext cx="11" cy="1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83" name="Oval 368"/>
              <p:cNvSpPr>
                <a:spLocks noChangeArrowheads="1"/>
              </p:cNvSpPr>
              <p:nvPr userDrawn="1"/>
            </p:nvSpPr>
            <p:spPr bwMode="auto">
              <a:xfrm>
                <a:off x="4421" y="3870"/>
                <a:ext cx="1" cy="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84" name="Oval 369"/>
              <p:cNvSpPr>
                <a:spLocks noChangeArrowheads="1"/>
              </p:cNvSpPr>
              <p:nvPr userDrawn="1"/>
            </p:nvSpPr>
            <p:spPr bwMode="auto">
              <a:xfrm>
                <a:off x="4420" y="3703"/>
                <a:ext cx="3" cy="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85" name="Oval 370"/>
              <p:cNvSpPr>
                <a:spLocks noChangeArrowheads="1"/>
              </p:cNvSpPr>
              <p:nvPr userDrawn="1"/>
            </p:nvSpPr>
            <p:spPr bwMode="auto">
              <a:xfrm>
                <a:off x="4518" y="5976"/>
                <a:ext cx="141" cy="1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86" name="Oval 371"/>
              <p:cNvSpPr>
                <a:spLocks noChangeArrowheads="1"/>
              </p:cNvSpPr>
              <p:nvPr userDrawn="1"/>
            </p:nvSpPr>
            <p:spPr bwMode="auto">
              <a:xfrm>
                <a:off x="4513" y="5303"/>
                <a:ext cx="151" cy="15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87" name="Oval 372"/>
              <p:cNvSpPr>
                <a:spLocks noChangeArrowheads="1"/>
              </p:cNvSpPr>
              <p:nvPr userDrawn="1"/>
            </p:nvSpPr>
            <p:spPr bwMode="auto">
              <a:xfrm>
                <a:off x="4543" y="5164"/>
                <a:ext cx="92" cy="9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88" name="Oval 373"/>
              <p:cNvSpPr>
                <a:spLocks noChangeArrowheads="1"/>
              </p:cNvSpPr>
              <p:nvPr userDrawn="1"/>
            </p:nvSpPr>
            <p:spPr bwMode="auto">
              <a:xfrm>
                <a:off x="4557" y="5010"/>
                <a:ext cx="64" cy="6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89" name="Oval 374"/>
              <p:cNvSpPr>
                <a:spLocks noChangeArrowheads="1"/>
              </p:cNvSpPr>
              <p:nvPr userDrawn="1"/>
            </p:nvSpPr>
            <p:spPr bwMode="auto">
              <a:xfrm>
                <a:off x="4562" y="4849"/>
                <a:ext cx="53" cy="5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90" name="Oval 375"/>
              <p:cNvSpPr>
                <a:spLocks noChangeArrowheads="1"/>
              </p:cNvSpPr>
              <p:nvPr userDrawn="1"/>
            </p:nvSpPr>
            <p:spPr bwMode="auto">
              <a:xfrm>
                <a:off x="4566" y="4684"/>
                <a:ext cx="46" cy="4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91" name="Oval 376"/>
              <p:cNvSpPr>
                <a:spLocks noChangeArrowheads="1"/>
              </p:cNvSpPr>
              <p:nvPr userDrawn="1"/>
            </p:nvSpPr>
            <p:spPr bwMode="auto">
              <a:xfrm>
                <a:off x="4567" y="4519"/>
                <a:ext cx="44" cy="4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92" name="Oval 377"/>
              <p:cNvSpPr>
                <a:spLocks noChangeArrowheads="1"/>
              </p:cNvSpPr>
              <p:nvPr userDrawn="1"/>
            </p:nvSpPr>
            <p:spPr bwMode="auto">
              <a:xfrm>
                <a:off x="4575" y="4359"/>
                <a:ext cx="29"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93" name="Oval 378"/>
              <p:cNvSpPr>
                <a:spLocks noChangeArrowheads="1"/>
              </p:cNvSpPr>
              <p:nvPr userDrawn="1"/>
            </p:nvSpPr>
            <p:spPr bwMode="auto">
              <a:xfrm>
                <a:off x="4568" y="4187"/>
                <a:ext cx="41" cy="3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94" name="Oval 379"/>
              <p:cNvSpPr>
                <a:spLocks noChangeArrowheads="1"/>
              </p:cNvSpPr>
              <p:nvPr userDrawn="1"/>
            </p:nvSpPr>
            <p:spPr bwMode="auto">
              <a:xfrm>
                <a:off x="4568" y="4018"/>
                <a:ext cx="42" cy="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95" name="Oval 380"/>
              <p:cNvSpPr>
                <a:spLocks noChangeArrowheads="1"/>
              </p:cNvSpPr>
              <p:nvPr userDrawn="1"/>
            </p:nvSpPr>
            <p:spPr bwMode="auto">
              <a:xfrm>
                <a:off x="4576" y="3859"/>
                <a:ext cx="25" cy="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96" name="Oval 381"/>
              <p:cNvSpPr>
                <a:spLocks noChangeArrowheads="1"/>
              </p:cNvSpPr>
              <p:nvPr userDrawn="1"/>
            </p:nvSpPr>
            <p:spPr bwMode="auto">
              <a:xfrm>
                <a:off x="4586" y="3702"/>
                <a:ext cx="6" cy="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97" name="Oval 382"/>
              <p:cNvSpPr>
                <a:spLocks noChangeArrowheads="1"/>
              </p:cNvSpPr>
              <p:nvPr userDrawn="1"/>
            </p:nvSpPr>
            <p:spPr bwMode="auto">
              <a:xfrm>
                <a:off x="4689" y="5645"/>
                <a:ext cx="134" cy="13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98" name="Oval 383"/>
              <p:cNvSpPr>
                <a:spLocks noChangeArrowheads="1"/>
              </p:cNvSpPr>
              <p:nvPr userDrawn="1"/>
            </p:nvSpPr>
            <p:spPr bwMode="auto">
              <a:xfrm>
                <a:off x="4679" y="5469"/>
                <a:ext cx="154" cy="15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99" name="Oval 384"/>
              <p:cNvSpPr>
                <a:spLocks noChangeArrowheads="1"/>
              </p:cNvSpPr>
              <p:nvPr userDrawn="1"/>
            </p:nvSpPr>
            <p:spPr bwMode="auto">
              <a:xfrm>
                <a:off x="4675" y="5296"/>
                <a:ext cx="162" cy="16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00" name="Oval 385"/>
              <p:cNvSpPr>
                <a:spLocks noChangeArrowheads="1"/>
              </p:cNvSpPr>
              <p:nvPr userDrawn="1"/>
            </p:nvSpPr>
            <p:spPr bwMode="auto">
              <a:xfrm>
                <a:off x="4685" y="5140"/>
                <a:ext cx="142" cy="1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01" name="Oval 386"/>
              <p:cNvSpPr>
                <a:spLocks noChangeArrowheads="1"/>
              </p:cNvSpPr>
              <p:nvPr userDrawn="1"/>
            </p:nvSpPr>
            <p:spPr bwMode="auto">
              <a:xfrm>
                <a:off x="4719" y="5007"/>
                <a:ext cx="73" cy="7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02" name="Oval 387"/>
              <p:cNvSpPr>
                <a:spLocks noChangeArrowheads="1"/>
              </p:cNvSpPr>
              <p:nvPr userDrawn="1"/>
            </p:nvSpPr>
            <p:spPr bwMode="auto">
              <a:xfrm>
                <a:off x="4724" y="4844"/>
                <a:ext cx="63" cy="6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03" name="Oval 388"/>
              <p:cNvSpPr>
                <a:spLocks noChangeArrowheads="1"/>
              </p:cNvSpPr>
              <p:nvPr userDrawn="1"/>
            </p:nvSpPr>
            <p:spPr bwMode="auto">
              <a:xfrm>
                <a:off x="4736" y="4688"/>
                <a:ext cx="40" cy="4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04" name="Oval 389"/>
              <p:cNvSpPr>
                <a:spLocks noChangeArrowheads="1"/>
              </p:cNvSpPr>
              <p:nvPr userDrawn="1"/>
            </p:nvSpPr>
            <p:spPr bwMode="auto">
              <a:xfrm>
                <a:off x="4707" y="4491"/>
                <a:ext cx="99" cy="1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05" name="Oval 390"/>
              <p:cNvSpPr>
                <a:spLocks noChangeArrowheads="1"/>
              </p:cNvSpPr>
              <p:nvPr userDrawn="1"/>
            </p:nvSpPr>
            <p:spPr bwMode="auto">
              <a:xfrm>
                <a:off x="4707" y="4325"/>
                <a:ext cx="98" cy="9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06" name="Oval 391"/>
              <p:cNvSpPr>
                <a:spLocks noChangeArrowheads="1"/>
              </p:cNvSpPr>
              <p:nvPr userDrawn="1"/>
            </p:nvSpPr>
            <p:spPr bwMode="auto">
              <a:xfrm>
                <a:off x="4711" y="4160"/>
                <a:ext cx="92" cy="9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07" name="Oval 392"/>
              <p:cNvSpPr>
                <a:spLocks noChangeArrowheads="1"/>
              </p:cNvSpPr>
              <p:nvPr userDrawn="1"/>
            </p:nvSpPr>
            <p:spPr bwMode="auto">
              <a:xfrm>
                <a:off x="4743" y="4025"/>
                <a:ext cx="26" cy="2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08" name="Oval 393"/>
              <p:cNvSpPr>
                <a:spLocks noChangeArrowheads="1"/>
              </p:cNvSpPr>
              <p:nvPr userDrawn="1"/>
            </p:nvSpPr>
            <p:spPr bwMode="auto">
              <a:xfrm>
                <a:off x="4746" y="3862"/>
                <a:ext cx="20" cy="2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09" name="Oval 394"/>
              <p:cNvSpPr>
                <a:spLocks noChangeArrowheads="1"/>
              </p:cNvSpPr>
              <p:nvPr userDrawn="1"/>
            </p:nvSpPr>
            <p:spPr bwMode="auto">
              <a:xfrm>
                <a:off x="4753" y="3702"/>
                <a:ext cx="7" cy="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10" name="Oval 395"/>
              <p:cNvSpPr>
                <a:spLocks noChangeArrowheads="1"/>
              </p:cNvSpPr>
              <p:nvPr userDrawn="1"/>
            </p:nvSpPr>
            <p:spPr bwMode="auto">
              <a:xfrm>
                <a:off x="4857" y="5980"/>
                <a:ext cx="133" cy="13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11" name="Oval 396"/>
              <p:cNvSpPr>
                <a:spLocks noChangeArrowheads="1"/>
              </p:cNvSpPr>
              <p:nvPr userDrawn="1"/>
            </p:nvSpPr>
            <p:spPr bwMode="auto">
              <a:xfrm>
                <a:off x="4858" y="5313"/>
                <a:ext cx="131" cy="1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12" name="Oval 397"/>
              <p:cNvSpPr>
                <a:spLocks noChangeArrowheads="1"/>
              </p:cNvSpPr>
              <p:nvPr userDrawn="1"/>
            </p:nvSpPr>
            <p:spPr bwMode="auto">
              <a:xfrm>
                <a:off x="4857" y="5144"/>
                <a:ext cx="133" cy="13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13" name="Oval 398"/>
              <p:cNvSpPr>
                <a:spLocks noChangeArrowheads="1"/>
              </p:cNvSpPr>
              <p:nvPr userDrawn="1"/>
            </p:nvSpPr>
            <p:spPr bwMode="auto">
              <a:xfrm>
                <a:off x="4878" y="4996"/>
                <a:ext cx="91" cy="9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14" name="Oval 399"/>
              <p:cNvSpPr>
                <a:spLocks noChangeArrowheads="1"/>
              </p:cNvSpPr>
              <p:nvPr userDrawn="1"/>
            </p:nvSpPr>
            <p:spPr bwMode="auto">
              <a:xfrm>
                <a:off x="4869" y="4821"/>
                <a:ext cx="109" cy="10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15" name="Oval 400"/>
              <p:cNvSpPr>
                <a:spLocks noChangeArrowheads="1"/>
              </p:cNvSpPr>
              <p:nvPr userDrawn="1"/>
            </p:nvSpPr>
            <p:spPr bwMode="auto">
              <a:xfrm>
                <a:off x="4869" y="4654"/>
                <a:ext cx="109" cy="10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16" name="Oval 401"/>
              <p:cNvSpPr>
                <a:spLocks noChangeArrowheads="1"/>
              </p:cNvSpPr>
              <p:nvPr userDrawn="1"/>
            </p:nvSpPr>
            <p:spPr bwMode="auto">
              <a:xfrm>
                <a:off x="4905" y="4522"/>
                <a:ext cx="37" cy="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17" name="Oval 402"/>
              <p:cNvSpPr>
                <a:spLocks noChangeArrowheads="1"/>
              </p:cNvSpPr>
              <p:nvPr userDrawn="1"/>
            </p:nvSpPr>
            <p:spPr bwMode="auto">
              <a:xfrm>
                <a:off x="4878" y="4328"/>
                <a:ext cx="91" cy="9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18" name="Oval 403"/>
              <p:cNvSpPr>
                <a:spLocks noChangeArrowheads="1"/>
              </p:cNvSpPr>
              <p:nvPr userDrawn="1"/>
            </p:nvSpPr>
            <p:spPr bwMode="auto">
              <a:xfrm>
                <a:off x="4864" y="4148"/>
                <a:ext cx="119" cy="11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19" name="Oval 404"/>
              <p:cNvSpPr>
                <a:spLocks noChangeArrowheads="1"/>
              </p:cNvSpPr>
              <p:nvPr userDrawn="1"/>
            </p:nvSpPr>
            <p:spPr bwMode="auto">
              <a:xfrm>
                <a:off x="4859" y="3975"/>
                <a:ext cx="129" cy="1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20" name="Oval 405"/>
              <p:cNvSpPr>
                <a:spLocks noChangeArrowheads="1"/>
              </p:cNvSpPr>
              <p:nvPr userDrawn="1"/>
            </p:nvSpPr>
            <p:spPr bwMode="auto">
              <a:xfrm>
                <a:off x="4908" y="3857"/>
                <a:ext cx="31" cy="3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400" name="Group 607"/>
            <p:cNvGrpSpPr>
              <a:grpSpLocks/>
            </p:cNvGrpSpPr>
            <p:nvPr userDrawn="1"/>
          </p:nvGrpSpPr>
          <p:grpSpPr bwMode="auto">
            <a:xfrm>
              <a:off x="7807325" y="5788025"/>
              <a:ext cx="3843338" cy="4468812"/>
              <a:chOff x="4918" y="3646"/>
              <a:chExt cx="2421" cy="2815"/>
            </a:xfrm>
            <a:grpFill/>
          </p:grpSpPr>
          <p:sp>
            <p:nvSpPr>
              <p:cNvPr id="921" name="Oval 407"/>
              <p:cNvSpPr>
                <a:spLocks noChangeArrowheads="1"/>
              </p:cNvSpPr>
              <p:nvPr userDrawn="1"/>
            </p:nvSpPr>
            <p:spPr bwMode="auto">
              <a:xfrm>
                <a:off x="4918" y="3699"/>
                <a:ext cx="11" cy="1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2" name="Oval 408"/>
              <p:cNvSpPr>
                <a:spLocks noChangeArrowheads="1"/>
              </p:cNvSpPr>
              <p:nvPr userDrawn="1"/>
            </p:nvSpPr>
            <p:spPr bwMode="auto">
              <a:xfrm>
                <a:off x="5022" y="5810"/>
                <a:ext cx="138" cy="13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3" name="Oval 409"/>
              <p:cNvSpPr>
                <a:spLocks noChangeArrowheads="1"/>
              </p:cNvSpPr>
              <p:nvPr userDrawn="1"/>
            </p:nvSpPr>
            <p:spPr bwMode="auto">
              <a:xfrm>
                <a:off x="5036" y="4988"/>
                <a:ext cx="111" cy="11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4" name="Oval 410"/>
              <p:cNvSpPr>
                <a:spLocks noChangeArrowheads="1"/>
              </p:cNvSpPr>
              <p:nvPr userDrawn="1"/>
            </p:nvSpPr>
            <p:spPr bwMode="auto">
              <a:xfrm>
                <a:off x="5052" y="4837"/>
                <a:ext cx="78" cy="7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5" name="Oval 411"/>
              <p:cNvSpPr>
                <a:spLocks noChangeArrowheads="1"/>
              </p:cNvSpPr>
              <p:nvPr userDrawn="1"/>
            </p:nvSpPr>
            <p:spPr bwMode="auto">
              <a:xfrm>
                <a:off x="5053" y="4670"/>
                <a:ext cx="76"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6" name="Oval 412"/>
              <p:cNvSpPr>
                <a:spLocks noChangeArrowheads="1"/>
              </p:cNvSpPr>
              <p:nvPr userDrawn="1"/>
            </p:nvSpPr>
            <p:spPr bwMode="auto">
              <a:xfrm>
                <a:off x="5041" y="4491"/>
                <a:ext cx="99" cy="1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7" name="Oval 413"/>
              <p:cNvSpPr>
                <a:spLocks noChangeArrowheads="1"/>
              </p:cNvSpPr>
              <p:nvPr userDrawn="1"/>
            </p:nvSpPr>
            <p:spPr bwMode="auto">
              <a:xfrm>
                <a:off x="5032" y="4315"/>
                <a:ext cx="118" cy="11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8" name="Oval 414"/>
              <p:cNvSpPr>
                <a:spLocks noChangeArrowheads="1"/>
              </p:cNvSpPr>
              <p:nvPr userDrawn="1"/>
            </p:nvSpPr>
            <p:spPr bwMode="auto">
              <a:xfrm>
                <a:off x="5063" y="4179"/>
                <a:ext cx="56" cy="5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9" name="Oval 415"/>
              <p:cNvSpPr>
                <a:spLocks noChangeArrowheads="1"/>
              </p:cNvSpPr>
              <p:nvPr userDrawn="1"/>
            </p:nvSpPr>
            <p:spPr bwMode="auto">
              <a:xfrm>
                <a:off x="5041" y="3989"/>
                <a:ext cx="100" cy="10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0" name="Oval 416"/>
              <p:cNvSpPr>
                <a:spLocks noChangeArrowheads="1"/>
              </p:cNvSpPr>
              <p:nvPr userDrawn="1"/>
            </p:nvSpPr>
            <p:spPr bwMode="auto">
              <a:xfrm>
                <a:off x="5031" y="3811"/>
                <a:ext cx="121" cy="12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1" name="Oval 417"/>
              <p:cNvSpPr>
                <a:spLocks noChangeArrowheads="1"/>
              </p:cNvSpPr>
              <p:nvPr userDrawn="1"/>
            </p:nvSpPr>
            <p:spPr bwMode="auto">
              <a:xfrm>
                <a:off x="5080" y="3694"/>
                <a:ext cx="21" cy="2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2" name="Oval 418"/>
              <p:cNvSpPr>
                <a:spLocks noChangeArrowheads="1"/>
              </p:cNvSpPr>
              <p:nvPr userDrawn="1"/>
            </p:nvSpPr>
            <p:spPr bwMode="auto">
              <a:xfrm>
                <a:off x="5189" y="6313"/>
                <a:ext cx="138" cy="1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3" name="Oval 419"/>
              <p:cNvSpPr>
                <a:spLocks noChangeArrowheads="1"/>
              </p:cNvSpPr>
              <p:nvPr userDrawn="1"/>
            </p:nvSpPr>
            <p:spPr bwMode="auto">
              <a:xfrm>
                <a:off x="5189" y="6145"/>
                <a:ext cx="138" cy="1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4" name="Oval 420"/>
              <p:cNvSpPr>
                <a:spLocks noChangeArrowheads="1"/>
              </p:cNvSpPr>
              <p:nvPr userDrawn="1"/>
            </p:nvSpPr>
            <p:spPr bwMode="auto">
              <a:xfrm>
                <a:off x="5182" y="5970"/>
                <a:ext cx="152" cy="15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5" name="Oval 421"/>
              <p:cNvSpPr>
                <a:spLocks noChangeArrowheads="1"/>
              </p:cNvSpPr>
              <p:nvPr userDrawn="1"/>
            </p:nvSpPr>
            <p:spPr bwMode="auto">
              <a:xfrm>
                <a:off x="5181" y="5300"/>
                <a:ext cx="156" cy="15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6" name="Oval 422"/>
              <p:cNvSpPr>
                <a:spLocks noChangeArrowheads="1"/>
              </p:cNvSpPr>
              <p:nvPr userDrawn="1"/>
            </p:nvSpPr>
            <p:spPr bwMode="auto">
              <a:xfrm>
                <a:off x="5183" y="5135"/>
                <a:ext cx="150" cy="1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7" name="Oval 423"/>
              <p:cNvSpPr>
                <a:spLocks noChangeArrowheads="1"/>
              </p:cNvSpPr>
              <p:nvPr userDrawn="1"/>
            </p:nvSpPr>
            <p:spPr bwMode="auto">
              <a:xfrm>
                <a:off x="5206" y="4990"/>
                <a:ext cx="106" cy="10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8" name="Oval 424"/>
              <p:cNvSpPr>
                <a:spLocks noChangeArrowheads="1"/>
              </p:cNvSpPr>
              <p:nvPr userDrawn="1"/>
            </p:nvSpPr>
            <p:spPr bwMode="auto">
              <a:xfrm>
                <a:off x="5215" y="4831"/>
                <a:ext cx="86" cy="8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9" name="Oval 425"/>
              <p:cNvSpPr>
                <a:spLocks noChangeArrowheads="1"/>
              </p:cNvSpPr>
              <p:nvPr userDrawn="1"/>
            </p:nvSpPr>
            <p:spPr bwMode="auto">
              <a:xfrm>
                <a:off x="5235" y="4685"/>
                <a:ext cx="46" cy="4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0" name="Oval 426"/>
              <p:cNvSpPr>
                <a:spLocks noChangeArrowheads="1"/>
              </p:cNvSpPr>
              <p:nvPr userDrawn="1"/>
            </p:nvSpPr>
            <p:spPr bwMode="auto">
              <a:xfrm>
                <a:off x="5228" y="4512"/>
                <a:ext cx="60"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1" name="Oval 427"/>
              <p:cNvSpPr>
                <a:spLocks noChangeArrowheads="1"/>
              </p:cNvSpPr>
              <p:nvPr userDrawn="1"/>
            </p:nvSpPr>
            <p:spPr bwMode="auto">
              <a:xfrm>
                <a:off x="5217" y="4333"/>
                <a:ext cx="82" cy="8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2" name="Oval 428"/>
              <p:cNvSpPr>
                <a:spLocks noChangeArrowheads="1"/>
              </p:cNvSpPr>
              <p:nvPr userDrawn="1"/>
            </p:nvSpPr>
            <p:spPr bwMode="auto">
              <a:xfrm>
                <a:off x="5238" y="4187"/>
                <a:ext cx="40" cy="3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3" name="Oval 429"/>
              <p:cNvSpPr>
                <a:spLocks noChangeArrowheads="1"/>
              </p:cNvSpPr>
              <p:nvPr userDrawn="1"/>
            </p:nvSpPr>
            <p:spPr bwMode="auto">
              <a:xfrm>
                <a:off x="5213" y="3994"/>
                <a:ext cx="90" cy="8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4" name="Oval 430"/>
              <p:cNvSpPr>
                <a:spLocks noChangeArrowheads="1"/>
              </p:cNvSpPr>
              <p:nvPr userDrawn="1"/>
            </p:nvSpPr>
            <p:spPr bwMode="auto">
              <a:xfrm>
                <a:off x="5238" y="3852"/>
                <a:ext cx="41" cy="4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5" name="Oval 431"/>
              <p:cNvSpPr>
                <a:spLocks noChangeArrowheads="1"/>
              </p:cNvSpPr>
              <p:nvPr userDrawn="1"/>
            </p:nvSpPr>
            <p:spPr bwMode="auto">
              <a:xfrm>
                <a:off x="5249" y="3694"/>
                <a:ext cx="18" cy="2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6" name="Oval 432"/>
              <p:cNvSpPr>
                <a:spLocks noChangeArrowheads="1"/>
              </p:cNvSpPr>
              <p:nvPr userDrawn="1"/>
            </p:nvSpPr>
            <p:spPr bwMode="auto">
              <a:xfrm>
                <a:off x="5367" y="6324"/>
                <a:ext cx="117" cy="11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7" name="Oval 433"/>
              <p:cNvSpPr>
                <a:spLocks noChangeArrowheads="1"/>
              </p:cNvSpPr>
              <p:nvPr userDrawn="1"/>
            </p:nvSpPr>
            <p:spPr bwMode="auto">
              <a:xfrm>
                <a:off x="5367" y="6156"/>
                <a:ext cx="117" cy="11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8" name="Oval 434"/>
              <p:cNvSpPr>
                <a:spLocks noChangeArrowheads="1"/>
              </p:cNvSpPr>
              <p:nvPr userDrawn="1"/>
            </p:nvSpPr>
            <p:spPr bwMode="auto">
              <a:xfrm>
                <a:off x="5369" y="5991"/>
                <a:ext cx="113" cy="11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9" name="Oval 435"/>
              <p:cNvSpPr>
                <a:spLocks noChangeArrowheads="1"/>
              </p:cNvSpPr>
              <p:nvPr userDrawn="1"/>
            </p:nvSpPr>
            <p:spPr bwMode="auto">
              <a:xfrm>
                <a:off x="5357" y="5309"/>
                <a:ext cx="137" cy="1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0" name="Oval 436"/>
              <p:cNvSpPr>
                <a:spLocks noChangeArrowheads="1"/>
              </p:cNvSpPr>
              <p:nvPr userDrawn="1"/>
            </p:nvSpPr>
            <p:spPr bwMode="auto">
              <a:xfrm>
                <a:off x="5364" y="5149"/>
                <a:ext cx="124" cy="12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1" name="Oval 437"/>
              <p:cNvSpPr>
                <a:spLocks noChangeArrowheads="1"/>
              </p:cNvSpPr>
              <p:nvPr userDrawn="1"/>
            </p:nvSpPr>
            <p:spPr bwMode="auto">
              <a:xfrm>
                <a:off x="5376" y="4993"/>
                <a:ext cx="99" cy="9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2" name="Oval 438"/>
              <p:cNvSpPr>
                <a:spLocks noChangeArrowheads="1"/>
              </p:cNvSpPr>
              <p:nvPr userDrawn="1"/>
            </p:nvSpPr>
            <p:spPr bwMode="auto">
              <a:xfrm>
                <a:off x="5376" y="4826"/>
                <a:ext cx="99" cy="9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3" name="Oval 439"/>
              <p:cNvSpPr>
                <a:spLocks noChangeArrowheads="1"/>
              </p:cNvSpPr>
              <p:nvPr userDrawn="1"/>
            </p:nvSpPr>
            <p:spPr bwMode="auto">
              <a:xfrm>
                <a:off x="5401" y="4683"/>
                <a:ext cx="49" cy="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4" name="Oval 440"/>
              <p:cNvSpPr>
                <a:spLocks noChangeArrowheads="1"/>
              </p:cNvSpPr>
              <p:nvPr userDrawn="1"/>
            </p:nvSpPr>
            <p:spPr bwMode="auto">
              <a:xfrm>
                <a:off x="5409" y="4524"/>
                <a:ext cx="34" cy="3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5" name="Oval 441"/>
              <p:cNvSpPr>
                <a:spLocks noChangeArrowheads="1"/>
              </p:cNvSpPr>
              <p:nvPr userDrawn="1"/>
            </p:nvSpPr>
            <p:spPr bwMode="auto">
              <a:xfrm>
                <a:off x="5398" y="4347"/>
                <a:ext cx="55" cy="5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6" name="Oval 442"/>
              <p:cNvSpPr>
                <a:spLocks noChangeArrowheads="1"/>
              </p:cNvSpPr>
              <p:nvPr userDrawn="1"/>
            </p:nvSpPr>
            <p:spPr bwMode="auto">
              <a:xfrm>
                <a:off x="5391" y="4171"/>
                <a:ext cx="70" cy="7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7" name="Oval 443"/>
              <p:cNvSpPr>
                <a:spLocks noChangeArrowheads="1"/>
              </p:cNvSpPr>
              <p:nvPr userDrawn="1"/>
            </p:nvSpPr>
            <p:spPr bwMode="auto">
              <a:xfrm>
                <a:off x="5367" y="3980"/>
                <a:ext cx="117" cy="11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8" name="Oval 444"/>
              <p:cNvSpPr>
                <a:spLocks noChangeArrowheads="1"/>
              </p:cNvSpPr>
              <p:nvPr userDrawn="1"/>
            </p:nvSpPr>
            <p:spPr bwMode="auto">
              <a:xfrm>
                <a:off x="5386" y="3831"/>
                <a:ext cx="79" cy="8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9" name="Oval 445"/>
              <p:cNvSpPr>
                <a:spLocks noChangeArrowheads="1"/>
              </p:cNvSpPr>
              <p:nvPr userDrawn="1"/>
            </p:nvSpPr>
            <p:spPr bwMode="auto">
              <a:xfrm>
                <a:off x="5409" y="3688"/>
                <a:ext cx="34" cy="3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0" name="Oval 446"/>
              <p:cNvSpPr>
                <a:spLocks noChangeArrowheads="1"/>
              </p:cNvSpPr>
              <p:nvPr userDrawn="1"/>
            </p:nvSpPr>
            <p:spPr bwMode="auto">
              <a:xfrm>
                <a:off x="5518" y="6306"/>
                <a:ext cx="150" cy="1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1" name="Oval 447"/>
              <p:cNvSpPr>
                <a:spLocks noChangeArrowheads="1"/>
              </p:cNvSpPr>
              <p:nvPr userDrawn="1"/>
            </p:nvSpPr>
            <p:spPr bwMode="auto">
              <a:xfrm>
                <a:off x="5518" y="6139"/>
                <a:ext cx="150" cy="1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2" name="Oval 448"/>
              <p:cNvSpPr>
                <a:spLocks noChangeArrowheads="1"/>
              </p:cNvSpPr>
              <p:nvPr userDrawn="1"/>
            </p:nvSpPr>
            <p:spPr bwMode="auto">
              <a:xfrm>
                <a:off x="5519" y="5639"/>
                <a:ext cx="148" cy="14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3" name="Oval 449"/>
              <p:cNvSpPr>
                <a:spLocks noChangeArrowheads="1"/>
              </p:cNvSpPr>
              <p:nvPr userDrawn="1"/>
            </p:nvSpPr>
            <p:spPr bwMode="auto">
              <a:xfrm>
                <a:off x="5516" y="5134"/>
                <a:ext cx="155" cy="15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4" name="Oval 450"/>
              <p:cNvSpPr>
                <a:spLocks noChangeArrowheads="1"/>
              </p:cNvSpPr>
              <p:nvPr userDrawn="1"/>
            </p:nvSpPr>
            <p:spPr bwMode="auto">
              <a:xfrm>
                <a:off x="5550" y="4999"/>
                <a:ext cx="87" cy="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5" name="Oval 451"/>
              <p:cNvSpPr>
                <a:spLocks noChangeArrowheads="1"/>
              </p:cNvSpPr>
              <p:nvPr userDrawn="1"/>
            </p:nvSpPr>
            <p:spPr bwMode="auto">
              <a:xfrm>
                <a:off x="5556" y="4838"/>
                <a:ext cx="74" cy="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6" name="Oval 452"/>
              <p:cNvSpPr>
                <a:spLocks noChangeArrowheads="1"/>
              </p:cNvSpPr>
              <p:nvPr userDrawn="1"/>
            </p:nvSpPr>
            <p:spPr bwMode="auto">
              <a:xfrm>
                <a:off x="5567" y="4683"/>
                <a:ext cx="52" cy="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7" name="Oval 453"/>
              <p:cNvSpPr>
                <a:spLocks noChangeArrowheads="1"/>
              </p:cNvSpPr>
              <p:nvPr userDrawn="1"/>
            </p:nvSpPr>
            <p:spPr bwMode="auto">
              <a:xfrm>
                <a:off x="5571" y="4519"/>
                <a:ext cx="43" cy="4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8" name="Oval 454"/>
              <p:cNvSpPr>
                <a:spLocks noChangeArrowheads="1"/>
              </p:cNvSpPr>
              <p:nvPr userDrawn="1"/>
            </p:nvSpPr>
            <p:spPr bwMode="auto">
              <a:xfrm>
                <a:off x="5567" y="4348"/>
                <a:ext cx="52" cy="5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9" name="Oval 455"/>
              <p:cNvSpPr>
                <a:spLocks noChangeArrowheads="1"/>
              </p:cNvSpPr>
              <p:nvPr userDrawn="1"/>
            </p:nvSpPr>
            <p:spPr bwMode="auto">
              <a:xfrm>
                <a:off x="5581" y="4194"/>
                <a:ext cx="24" cy="2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0" name="Oval 456"/>
              <p:cNvSpPr>
                <a:spLocks noChangeArrowheads="1"/>
              </p:cNvSpPr>
              <p:nvPr userDrawn="1"/>
            </p:nvSpPr>
            <p:spPr bwMode="auto">
              <a:xfrm>
                <a:off x="5567" y="4014"/>
                <a:ext cx="52" cy="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1" name="Oval 457"/>
              <p:cNvSpPr>
                <a:spLocks noChangeArrowheads="1"/>
              </p:cNvSpPr>
              <p:nvPr userDrawn="1"/>
            </p:nvSpPr>
            <p:spPr bwMode="auto">
              <a:xfrm>
                <a:off x="5570" y="3849"/>
                <a:ext cx="45" cy="4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2" name="Oval 458"/>
              <p:cNvSpPr>
                <a:spLocks noChangeArrowheads="1"/>
              </p:cNvSpPr>
              <p:nvPr userDrawn="1"/>
            </p:nvSpPr>
            <p:spPr bwMode="auto">
              <a:xfrm>
                <a:off x="5535" y="3646"/>
                <a:ext cx="115" cy="11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3" name="Oval 459"/>
              <p:cNvSpPr>
                <a:spLocks noChangeArrowheads="1"/>
              </p:cNvSpPr>
              <p:nvPr userDrawn="1"/>
            </p:nvSpPr>
            <p:spPr bwMode="auto">
              <a:xfrm>
                <a:off x="5705" y="6325"/>
                <a:ext cx="112" cy="1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4" name="Oval 460"/>
              <p:cNvSpPr>
                <a:spLocks noChangeArrowheads="1"/>
              </p:cNvSpPr>
              <p:nvPr userDrawn="1"/>
            </p:nvSpPr>
            <p:spPr bwMode="auto">
              <a:xfrm>
                <a:off x="5705" y="6158"/>
                <a:ext cx="112" cy="1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5" name="Oval 461"/>
              <p:cNvSpPr>
                <a:spLocks noChangeArrowheads="1"/>
              </p:cNvSpPr>
              <p:nvPr userDrawn="1"/>
            </p:nvSpPr>
            <p:spPr bwMode="auto">
              <a:xfrm>
                <a:off x="5691" y="5308"/>
                <a:ext cx="138" cy="13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6" name="Oval 462"/>
              <p:cNvSpPr>
                <a:spLocks noChangeArrowheads="1"/>
              </p:cNvSpPr>
              <p:nvPr userDrawn="1"/>
            </p:nvSpPr>
            <p:spPr bwMode="auto">
              <a:xfrm>
                <a:off x="5688" y="5139"/>
                <a:ext cx="144" cy="14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7" name="Oval 463"/>
              <p:cNvSpPr>
                <a:spLocks noChangeArrowheads="1"/>
              </p:cNvSpPr>
              <p:nvPr userDrawn="1"/>
            </p:nvSpPr>
            <p:spPr bwMode="auto">
              <a:xfrm>
                <a:off x="5717" y="4999"/>
                <a:ext cx="87" cy="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8" name="Oval 464"/>
              <p:cNvSpPr>
                <a:spLocks noChangeArrowheads="1"/>
              </p:cNvSpPr>
              <p:nvPr userDrawn="1"/>
            </p:nvSpPr>
            <p:spPr bwMode="auto">
              <a:xfrm>
                <a:off x="5716" y="4831"/>
                <a:ext cx="89" cy="8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9" name="Oval 465"/>
              <p:cNvSpPr>
                <a:spLocks noChangeArrowheads="1"/>
              </p:cNvSpPr>
              <p:nvPr userDrawn="1"/>
            </p:nvSpPr>
            <p:spPr bwMode="auto">
              <a:xfrm>
                <a:off x="5742" y="4690"/>
                <a:ext cx="36" cy="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0" name="Oval 466"/>
              <p:cNvSpPr>
                <a:spLocks noChangeArrowheads="1"/>
              </p:cNvSpPr>
              <p:nvPr userDrawn="1"/>
            </p:nvSpPr>
            <p:spPr bwMode="auto">
              <a:xfrm>
                <a:off x="5746" y="4527"/>
                <a:ext cx="28" cy="2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1" name="Oval 467"/>
              <p:cNvSpPr>
                <a:spLocks noChangeArrowheads="1"/>
              </p:cNvSpPr>
              <p:nvPr userDrawn="1"/>
            </p:nvSpPr>
            <p:spPr bwMode="auto">
              <a:xfrm>
                <a:off x="5744" y="4357"/>
                <a:ext cx="34" cy="3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2" name="Oval 468"/>
              <p:cNvSpPr>
                <a:spLocks noChangeArrowheads="1"/>
              </p:cNvSpPr>
              <p:nvPr userDrawn="1"/>
            </p:nvSpPr>
            <p:spPr bwMode="auto">
              <a:xfrm>
                <a:off x="5750" y="4197"/>
                <a:ext cx="20" cy="1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3" name="Oval 469"/>
              <p:cNvSpPr>
                <a:spLocks noChangeArrowheads="1"/>
              </p:cNvSpPr>
              <p:nvPr userDrawn="1"/>
            </p:nvSpPr>
            <p:spPr bwMode="auto">
              <a:xfrm>
                <a:off x="5755" y="4033"/>
                <a:ext cx="11" cy="1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4" name="Oval 470"/>
              <p:cNvSpPr>
                <a:spLocks noChangeArrowheads="1"/>
              </p:cNvSpPr>
              <p:nvPr userDrawn="1"/>
            </p:nvSpPr>
            <p:spPr bwMode="auto">
              <a:xfrm>
                <a:off x="5746" y="3858"/>
                <a:ext cx="29" cy="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5" name="Oval 471"/>
              <p:cNvSpPr>
                <a:spLocks noChangeArrowheads="1"/>
              </p:cNvSpPr>
              <p:nvPr userDrawn="1"/>
            </p:nvSpPr>
            <p:spPr bwMode="auto">
              <a:xfrm>
                <a:off x="5734" y="3678"/>
                <a:ext cx="54" cy="5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6" name="Oval 472"/>
              <p:cNvSpPr>
                <a:spLocks noChangeArrowheads="1"/>
              </p:cNvSpPr>
              <p:nvPr userDrawn="1"/>
            </p:nvSpPr>
            <p:spPr bwMode="auto">
              <a:xfrm>
                <a:off x="5848" y="6301"/>
                <a:ext cx="159" cy="1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7" name="Oval 473"/>
              <p:cNvSpPr>
                <a:spLocks noChangeArrowheads="1"/>
              </p:cNvSpPr>
              <p:nvPr userDrawn="1"/>
            </p:nvSpPr>
            <p:spPr bwMode="auto">
              <a:xfrm>
                <a:off x="5848" y="6134"/>
                <a:ext cx="159" cy="1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8" name="Oval 474"/>
              <p:cNvSpPr>
                <a:spLocks noChangeArrowheads="1"/>
              </p:cNvSpPr>
              <p:nvPr userDrawn="1"/>
            </p:nvSpPr>
            <p:spPr bwMode="auto">
              <a:xfrm>
                <a:off x="5853" y="5973"/>
                <a:ext cx="149" cy="14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9" name="Oval 475"/>
              <p:cNvSpPr>
                <a:spLocks noChangeArrowheads="1"/>
              </p:cNvSpPr>
              <p:nvPr userDrawn="1"/>
            </p:nvSpPr>
            <p:spPr bwMode="auto">
              <a:xfrm>
                <a:off x="5855" y="5806"/>
                <a:ext cx="146" cy="14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90" name="Oval 476"/>
              <p:cNvSpPr>
                <a:spLocks noChangeArrowheads="1"/>
              </p:cNvSpPr>
              <p:nvPr userDrawn="1"/>
            </p:nvSpPr>
            <p:spPr bwMode="auto">
              <a:xfrm>
                <a:off x="5842" y="5626"/>
                <a:ext cx="171" cy="17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91" name="Oval 477"/>
              <p:cNvSpPr>
                <a:spLocks noChangeArrowheads="1"/>
              </p:cNvSpPr>
              <p:nvPr userDrawn="1"/>
            </p:nvSpPr>
            <p:spPr bwMode="auto">
              <a:xfrm>
                <a:off x="5857" y="5308"/>
                <a:ext cx="141" cy="1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92" name="Oval 478"/>
              <p:cNvSpPr>
                <a:spLocks noChangeArrowheads="1"/>
              </p:cNvSpPr>
              <p:nvPr userDrawn="1"/>
            </p:nvSpPr>
            <p:spPr bwMode="auto">
              <a:xfrm>
                <a:off x="5860" y="5143"/>
                <a:ext cx="136" cy="1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93" name="Oval 479"/>
              <p:cNvSpPr>
                <a:spLocks noChangeArrowheads="1"/>
              </p:cNvSpPr>
              <p:nvPr userDrawn="1"/>
            </p:nvSpPr>
            <p:spPr bwMode="auto">
              <a:xfrm>
                <a:off x="5881" y="4996"/>
                <a:ext cx="93" cy="9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94" name="Oval 480"/>
              <p:cNvSpPr>
                <a:spLocks noChangeArrowheads="1"/>
              </p:cNvSpPr>
              <p:nvPr userDrawn="1"/>
            </p:nvSpPr>
            <p:spPr bwMode="auto">
              <a:xfrm>
                <a:off x="5889" y="4837"/>
                <a:ext cx="78" cy="7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95" name="Oval 481"/>
              <p:cNvSpPr>
                <a:spLocks noChangeArrowheads="1"/>
              </p:cNvSpPr>
              <p:nvPr userDrawn="1"/>
            </p:nvSpPr>
            <p:spPr bwMode="auto">
              <a:xfrm>
                <a:off x="5904" y="4684"/>
                <a:ext cx="48" cy="4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96" name="Oval 482"/>
              <p:cNvSpPr>
                <a:spLocks noChangeArrowheads="1"/>
              </p:cNvSpPr>
              <p:nvPr userDrawn="1"/>
            </p:nvSpPr>
            <p:spPr bwMode="auto">
              <a:xfrm>
                <a:off x="5914" y="4527"/>
                <a:ext cx="27" cy="2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97" name="Oval 483"/>
              <p:cNvSpPr>
                <a:spLocks noChangeArrowheads="1"/>
              </p:cNvSpPr>
              <p:nvPr userDrawn="1"/>
            </p:nvSpPr>
            <p:spPr bwMode="auto">
              <a:xfrm>
                <a:off x="5914" y="4359"/>
                <a:ext cx="27"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98" name="Oval 484"/>
              <p:cNvSpPr>
                <a:spLocks noChangeArrowheads="1"/>
              </p:cNvSpPr>
              <p:nvPr userDrawn="1"/>
            </p:nvSpPr>
            <p:spPr bwMode="auto">
              <a:xfrm>
                <a:off x="5921" y="4200"/>
                <a:ext cx="13" cy="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99" name="Oval 485"/>
              <p:cNvSpPr>
                <a:spLocks noChangeArrowheads="1"/>
              </p:cNvSpPr>
              <p:nvPr userDrawn="1"/>
            </p:nvSpPr>
            <p:spPr bwMode="auto">
              <a:xfrm>
                <a:off x="5928" y="4038"/>
                <a:ext cx="1" cy="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00" name="Oval 486"/>
              <p:cNvSpPr>
                <a:spLocks noChangeArrowheads="1"/>
              </p:cNvSpPr>
              <p:nvPr userDrawn="1"/>
            </p:nvSpPr>
            <p:spPr bwMode="auto">
              <a:xfrm>
                <a:off x="5921" y="3865"/>
                <a:ext cx="13" cy="1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01" name="Oval 487"/>
              <p:cNvSpPr>
                <a:spLocks noChangeArrowheads="1"/>
              </p:cNvSpPr>
              <p:nvPr userDrawn="1"/>
            </p:nvSpPr>
            <p:spPr bwMode="auto">
              <a:xfrm>
                <a:off x="5906" y="3683"/>
                <a:ext cx="43" cy="4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02" name="Oval 488"/>
              <p:cNvSpPr>
                <a:spLocks noChangeArrowheads="1"/>
              </p:cNvSpPr>
              <p:nvPr userDrawn="1"/>
            </p:nvSpPr>
            <p:spPr bwMode="auto">
              <a:xfrm>
                <a:off x="6021" y="6306"/>
                <a:ext cx="148" cy="1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03" name="Oval 489"/>
              <p:cNvSpPr>
                <a:spLocks noChangeArrowheads="1"/>
              </p:cNvSpPr>
              <p:nvPr userDrawn="1"/>
            </p:nvSpPr>
            <p:spPr bwMode="auto">
              <a:xfrm>
                <a:off x="6021" y="6139"/>
                <a:ext cx="148" cy="1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04" name="Oval 490"/>
              <p:cNvSpPr>
                <a:spLocks noChangeArrowheads="1"/>
              </p:cNvSpPr>
              <p:nvPr userDrawn="1"/>
            </p:nvSpPr>
            <p:spPr bwMode="auto">
              <a:xfrm>
                <a:off x="6015" y="5966"/>
                <a:ext cx="161" cy="1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05" name="Oval 491"/>
              <p:cNvSpPr>
                <a:spLocks noChangeArrowheads="1"/>
              </p:cNvSpPr>
              <p:nvPr userDrawn="1"/>
            </p:nvSpPr>
            <p:spPr bwMode="auto">
              <a:xfrm>
                <a:off x="6011" y="5795"/>
                <a:ext cx="169" cy="16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06" name="Oval 492"/>
              <p:cNvSpPr>
                <a:spLocks noChangeArrowheads="1"/>
              </p:cNvSpPr>
              <p:nvPr userDrawn="1"/>
            </p:nvSpPr>
            <p:spPr bwMode="auto">
              <a:xfrm>
                <a:off x="6028" y="5645"/>
                <a:ext cx="134" cy="13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07" name="Oval 493"/>
              <p:cNvSpPr>
                <a:spLocks noChangeArrowheads="1"/>
              </p:cNvSpPr>
              <p:nvPr userDrawn="1"/>
            </p:nvSpPr>
            <p:spPr bwMode="auto">
              <a:xfrm>
                <a:off x="6012" y="5461"/>
                <a:ext cx="166" cy="16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08" name="Oval 494"/>
              <p:cNvSpPr>
                <a:spLocks noChangeArrowheads="1"/>
              </p:cNvSpPr>
              <p:nvPr userDrawn="1"/>
            </p:nvSpPr>
            <p:spPr bwMode="auto">
              <a:xfrm>
                <a:off x="6020" y="5303"/>
                <a:ext cx="151" cy="15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09" name="Oval 495"/>
              <p:cNvSpPr>
                <a:spLocks noChangeArrowheads="1"/>
              </p:cNvSpPr>
              <p:nvPr userDrawn="1"/>
            </p:nvSpPr>
            <p:spPr bwMode="auto">
              <a:xfrm>
                <a:off x="6016" y="5131"/>
                <a:ext cx="159" cy="15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10" name="Oval 496"/>
              <p:cNvSpPr>
                <a:spLocks noChangeArrowheads="1"/>
              </p:cNvSpPr>
              <p:nvPr userDrawn="1"/>
            </p:nvSpPr>
            <p:spPr bwMode="auto">
              <a:xfrm>
                <a:off x="6051" y="4999"/>
                <a:ext cx="88" cy="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11" name="Oval 497"/>
              <p:cNvSpPr>
                <a:spLocks noChangeArrowheads="1"/>
              </p:cNvSpPr>
              <p:nvPr userDrawn="1"/>
            </p:nvSpPr>
            <p:spPr bwMode="auto">
              <a:xfrm>
                <a:off x="6061" y="4842"/>
                <a:ext cx="68" cy="6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12" name="Oval 498"/>
              <p:cNvSpPr>
                <a:spLocks noChangeArrowheads="1"/>
              </p:cNvSpPr>
              <p:nvPr userDrawn="1"/>
            </p:nvSpPr>
            <p:spPr bwMode="auto">
              <a:xfrm>
                <a:off x="6071" y="4684"/>
                <a:ext cx="48" cy="4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13" name="Oval 499"/>
              <p:cNvSpPr>
                <a:spLocks noChangeArrowheads="1"/>
              </p:cNvSpPr>
              <p:nvPr userDrawn="1"/>
            </p:nvSpPr>
            <p:spPr bwMode="auto">
              <a:xfrm>
                <a:off x="6071" y="4518"/>
                <a:ext cx="47" cy="4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14" name="Oval 500"/>
              <p:cNvSpPr>
                <a:spLocks noChangeArrowheads="1"/>
              </p:cNvSpPr>
              <p:nvPr userDrawn="1"/>
            </p:nvSpPr>
            <p:spPr bwMode="auto">
              <a:xfrm>
                <a:off x="6064" y="4343"/>
                <a:ext cx="63" cy="6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15" name="Oval 501"/>
              <p:cNvSpPr>
                <a:spLocks noChangeArrowheads="1"/>
              </p:cNvSpPr>
              <p:nvPr userDrawn="1"/>
            </p:nvSpPr>
            <p:spPr bwMode="auto">
              <a:xfrm>
                <a:off x="6084" y="4194"/>
                <a:ext cx="23" cy="2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16" name="Oval 502"/>
              <p:cNvSpPr>
                <a:spLocks noChangeArrowheads="1"/>
              </p:cNvSpPr>
              <p:nvPr userDrawn="1"/>
            </p:nvSpPr>
            <p:spPr bwMode="auto">
              <a:xfrm>
                <a:off x="6088" y="4032"/>
                <a:ext cx="13" cy="1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17" name="Oval 503"/>
              <p:cNvSpPr>
                <a:spLocks noChangeArrowheads="1"/>
              </p:cNvSpPr>
              <p:nvPr userDrawn="1"/>
            </p:nvSpPr>
            <p:spPr bwMode="auto">
              <a:xfrm>
                <a:off x="6089" y="3865"/>
                <a:ext cx="12" cy="1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18" name="Oval 504"/>
              <p:cNvSpPr>
                <a:spLocks noChangeArrowheads="1"/>
              </p:cNvSpPr>
              <p:nvPr userDrawn="1"/>
            </p:nvSpPr>
            <p:spPr bwMode="auto">
              <a:xfrm>
                <a:off x="6088" y="3697"/>
                <a:ext cx="15" cy="1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19" name="Oval 505"/>
              <p:cNvSpPr>
                <a:spLocks noChangeArrowheads="1"/>
              </p:cNvSpPr>
              <p:nvPr userDrawn="1"/>
            </p:nvSpPr>
            <p:spPr bwMode="auto">
              <a:xfrm>
                <a:off x="6186" y="6305"/>
                <a:ext cx="154" cy="15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20" name="Oval 506"/>
              <p:cNvSpPr>
                <a:spLocks noChangeArrowheads="1"/>
              </p:cNvSpPr>
              <p:nvPr userDrawn="1"/>
            </p:nvSpPr>
            <p:spPr bwMode="auto">
              <a:xfrm>
                <a:off x="6186" y="6138"/>
                <a:ext cx="154" cy="15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21" name="Oval 507"/>
              <p:cNvSpPr>
                <a:spLocks noChangeArrowheads="1"/>
              </p:cNvSpPr>
              <p:nvPr userDrawn="1"/>
            </p:nvSpPr>
            <p:spPr bwMode="auto">
              <a:xfrm>
                <a:off x="6193" y="5978"/>
                <a:ext cx="139" cy="13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22" name="Oval 508"/>
              <p:cNvSpPr>
                <a:spLocks noChangeArrowheads="1"/>
              </p:cNvSpPr>
              <p:nvPr userDrawn="1"/>
            </p:nvSpPr>
            <p:spPr bwMode="auto">
              <a:xfrm>
                <a:off x="6186" y="5468"/>
                <a:ext cx="154" cy="15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23" name="Oval 509"/>
              <p:cNvSpPr>
                <a:spLocks noChangeArrowheads="1"/>
              </p:cNvSpPr>
              <p:nvPr userDrawn="1"/>
            </p:nvSpPr>
            <p:spPr bwMode="auto">
              <a:xfrm>
                <a:off x="6198" y="5314"/>
                <a:ext cx="128" cy="12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24" name="Oval 510"/>
              <p:cNvSpPr>
                <a:spLocks noChangeArrowheads="1"/>
              </p:cNvSpPr>
              <p:nvPr userDrawn="1"/>
            </p:nvSpPr>
            <p:spPr bwMode="auto">
              <a:xfrm>
                <a:off x="6191" y="5139"/>
                <a:ext cx="144" cy="14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25" name="Oval 511"/>
              <p:cNvSpPr>
                <a:spLocks noChangeArrowheads="1"/>
              </p:cNvSpPr>
              <p:nvPr userDrawn="1"/>
            </p:nvSpPr>
            <p:spPr bwMode="auto">
              <a:xfrm>
                <a:off x="6200" y="4980"/>
                <a:ext cx="124" cy="12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26" name="Oval 512"/>
              <p:cNvSpPr>
                <a:spLocks noChangeArrowheads="1"/>
              </p:cNvSpPr>
              <p:nvPr userDrawn="1"/>
            </p:nvSpPr>
            <p:spPr bwMode="auto">
              <a:xfrm>
                <a:off x="6222" y="4835"/>
                <a:ext cx="81" cy="8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27" name="Oval 513"/>
              <p:cNvSpPr>
                <a:spLocks noChangeArrowheads="1"/>
              </p:cNvSpPr>
              <p:nvPr userDrawn="1"/>
            </p:nvSpPr>
            <p:spPr bwMode="auto">
              <a:xfrm>
                <a:off x="6226" y="4672"/>
                <a:ext cx="73" cy="7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28" name="Oval 514"/>
              <p:cNvSpPr>
                <a:spLocks noChangeArrowheads="1"/>
              </p:cNvSpPr>
              <p:nvPr userDrawn="1"/>
            </p:nvSpPr>
            <p:spPr bwMode="auto">
              <a:xfrm>
                <a:off x="6240" y="4519"/>
                <a:ext cx="44" cy="4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29" name="Oval 515"/>
              <p:cNvSpPr>
                <a:spLocks noChangeArrowheads="1"/>
              </p:cNvSpPr>
              <p:nvPr userDrawn="1"/>
            </p:nvSpPr>
            <p:spPr bwMode="auto">
              <a:xfrm>
                <a:off x="6231" y="4342"/>
                <a:ext cx="63" cy="6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30" name="Oval 516"/>
              <p:cNvSpPr>
                <a:spLocks noChangeArrowheads="1"/>
              </p:cNvSpPr>
              <p:nvPr userDrawn="1"/>
            </p:nvSpPr>
            <p:spPr bwMode="auto">
              <a:xfrm>
                <a:off x="6234" y="4178"/>
                <a:ext cx="58" cy="5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31" name="Oval 517"/>
              <p:cNvSpPr>
                <a:spLocks noChangeArrowheads="1"/>
              </p:cNvSpPr>
              <p:nvPr userDrawn="1"/>
            </p:nvSpPr>
            <p:spPr bwMode="auto">
              <a:xfrm>
                <a:off x="6239" y="4015"/>
                <a:ext cx="48" cy="4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32" name="Oval 518"/>
              <p:cNvSpPr>
                <a:spLocks noChangeArrowheads="1"/>
              </p:cNvSpPr>
              <p:nvPr userDrawn="1"/>
            </p:nvSpPr>
            <p:spPr bwMode="auto">
              <a:xfrm>
                <a:off x="6253" y="3862"/>
                <a:ext cx="19" cy="2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33" name="Oval 519"/>
              <p:cNvSpPr>
                <a:spLocks noChangeArrowheads="1"/>
              </p:cNvSpPr>
              <p:nvPr userDrawn="1"/>
            </p:nvSpPr>
            <p:spPr bwMode="auto">
              <a:xfrm>
                <a:off x="6255" y="3698"/>
                <a:ext cx="14" cy="1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34" name="Oval 520"/>
              <p:cNvSpPr>
                <a:spLocks noChangeArrowheads="1"/>
              </p:cNvSpPr>
              <p:nvPr userDrawn="1"/>
            </p:nvSpPr>
            <p:spPr bwMode="auto">
              <a:xfrm>
                <a:off x="6366" y="6318"/>
                <a:ext cx="127" cy="12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35" name="Oval 521"/>
              <p:cNvSpPr>
                <a:spLocks noChangeArrowheads="1"/>
              </p:cNvSpPr>
              <p:nvPr userDrawn="1"/>
            </p:nvSpPr>
            <p:spPr bwMode="auto">
              <a:xfrm>
                <a:off x="6366" y="6150"/>
                <a:ext cx="127" cy="12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36" name="Oval 522"/>
              <p:cNvSpPr>
                <a:spLocks noChangeArrowheads="1"/>
              </p:cNvSpPr>
              <p:nvPr userDrawn="1"/>
            </p:nvSpPr>
            <p:spPr bwMode="auto">
              <a:xfrm>
                <a:off x="6357" y="5974"/>
                <a:ext cx="145" cy="14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37" name="Oval 523"/>
              <p:cNvSpPr>
                <a:spLocks noChangeArrowheads="1"/>
              </p:cNvSpPr>
              <p:nvPr userDrawn="1"/>
            </p:nvSpPr>
            <p:spPr bwMode="auto">
              <a:xfrm>
                <a:off x="6351" y="5800"/>
                <a:ext cx="157" cy="1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38" name="Oval 524"/>
              <p:cNvSpPr>
                <a:spLocks noChangeArrowheads="1"/>
              </p:cNvSpPr>
              <p:nvPr userDrawn="1"/>
            </p:nvSpPr>
            <p:spPr bwMode="auto">
              <a:xfrm>
                <a:off x="6346" y="5629"/>
                <a:ext cx="167" cy="1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39" name="Oval 525"/>
              <p:cNvSpPr>
                <a:spLocks noChangeArrowheads="1"/>
              </p:cNvSpPr>
              <p:nvPr userDrawn="1"/>
            </p:nvSpPr>
            <p:spPr bwMode="auto">
              <a:xfrm>
                <a:off x="6347" y="5461"/>
                <a:ext cx="166" cy="16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40" name="Oval 526"/>
              <p:cNvSpPr>
                <a:spLocks noChangeArrowheads="1"/>
              </p:cNvSpPr>
              <p:nvPr userDrawn="1"/>
            </p:nvSpPr>
            <p:spPr bwMode="auto">
              <a:xfrm>
                <a:off x="6364" y="5311"/>
                <a:ext cx="133" cy="13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41" name="Oval 527"/>
              <p:cNvSpPr>
                <a:spLocks noChangeArrowheads="1"/>
              </p:cNvSpPr>
              <p:nvPr userDrawn="1"/>
            </p:nvSpPr>
            <p:spPr bwMode="auto">
              <a:xfrm>
                <a:off x="6382" y="5163"/>
                <a:ext cx="96" cy="9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42" name="Oval 528"/>
              <p:cNvSpPr>
                <a:spLocks noChangeArrowheads="1"/>
              </p:cNvSpPr>
              <p:nvPr userDrawn="1"/>
            </p:nvSpPr>
            <p:spPr bwMode="auto">
              <a:xfrm>
                <a:off x="6370" y="4983"/>
                <a:ext cx="119" cy="11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43" name="Oval 529"/>
              <p:cNvSpPr>
                <a:spLocks noChangeArrowheads="1"/>
              </p:cNvSpPr>
              <p:nvPr userDrawn="1"/>
            </p:nvSpPr>
            <p:spPr bwMode="auto">
              <a:xfrm>
                <a:off x="6391" y="4837"/>
                <a:ext cx="78" cy="7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44" name="Oval 530"/>
              <p:cNvSpPr>
                <a:spLocks noChangeArrowheads="1"/>
              </p:cNvSpPr>
              <p:nvPr userDrawn="1"/>
            </p:nvSpPr>
            <p:spPr bwMode="auto">
              <a:xfrm>
                <a:off x="6400" y="4678"/>
                <a:ext cx="61"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45" name="Oval 531"/>
              <p:cNvSpPr>
                <a:spLocks noChangeArrowheads="1"/>
              </p:cNvSpPr>
              <p:nvPr userDrawn="1"/>
            </p:nvSpPr>
            <p:spPr bwMode="auto">
              <a:xfrm>
                <a:off x="6404" y="4514"/>
                <a:ext cx="53" cy="5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46" name="Oval 532"/>
              <p:cNvSpPr>
                <a:spLocks noChangeArrowheads="1"/>
              </p:cNvSpPr>
              <p:nvPr userDrawn="1"/>
            </p:nvSpPr>
            <p:spPr bwMode="auto">
              <a:xfrm>
                <a:off x="6400" y="4344"/>
                <a:ext cx="61"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47" name="Oval 533"/>
              <p:cNvSpPr>
                <a:spLocks noChangeArrowheads="1"/>
              </p:cNvSpPr>
              <p:nvPr userDrawn="1"/>
            </p:nvSpPr>
            <p:spPr bwMode="auto">
              <a:xfrm>
                <a:off x="6406" y="4183"/>
                <a:ext cx="47" cy="4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48" name="Oval 534"/>
              <p:cNvSpPr>
                <a:spLocks noChangeArrowheads="1"/>
              </p:cNvSpPr>
              <p:nvPr userDrawn="1"/>
            </p:nvSpPr>
            <p:spPr bwMode="auto">
              <a:xfrm>
                <a:off x="6408" y="4017"/>
                <a:ext cx="44" cy="4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49" name="Oval 535"/>
              <p:cNvSpPr>
                <a:spLocks noChangeArrowheads="1"/>
              </p:cNvSpPr>
              <p:nvPr userDrawn="1"/>
            </p:nvSpPr>
            <p:spPr bwMode="auto">
              <a:xfrm>
                <a:off x="6401" y="3843"/>
                <a:ext cx="57" cy="5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50" name="Oval 536"/>
              <p:cNvSpPr>
                <a:spLocks noChangeArrowheads="1"/>
              </p:cNvSpPr>
              <p:nvPr userDrawn="1"/>
            </p:nvSpPr>
            <p:spPr bwMode="auto">
              <a:xfrm>
                <a:off x="6425" y="3699"/>
                <a:ext cx="10" cy="1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51" name="Oval 537"/>
              <p:cNvSpPr>
                <a:spLocks noChangeArrowheads="1"/>
              </p:cNvSpPr>
              <p:nvPr userDrawn="1"/>
            </p:nvSpPr>
            <p:spPr bwMode="auto">
              <a:xfrm>
                <a:off x="6539" y="5653"/>
                <a:ext cx="117" cy="11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52" name="Oval 538"/>
              <p:cNvSpPr>
                <a:spLocks noChangeArrowheads="1"/>
              </p:cNvSpPr>
              <p:nvPr userDrawn="1"/>
            </p:nvSpPr>
            <p:spPr bwMode="auto">
              <a:xfrm>
                <a:off x="6534" y="5481"/>
                <a:ext cx="127" cy="1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53" name="Oval 539"/>
              <p:cNvSpPr>
                <a:spLocks noChangeArrowheads="1"/>
              </p:cNvSpPr>
              <p:nvPr userDrawn="1"/>
            </p:nvSpPr>
            <p:spPr bwMode="auto">
              <a:xfrm>
                <a:off x="6526" y="5306"/>
                <a:ext cx="142" cy="14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54" name="Oval 540"/>
              <p:cNvSpPr>
                <a:spLocks noChangeArrowheads="1"/>
              </p:cNvSpPr>
              <p:nvPr userDrawn="1"/>
            </p:nvSpPr>
            <p:spPr bwMode="auto">
              <a:xfrm>
                <a:off x="6530" y="5144"/>
                <a:ext cx="133" cy="13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55" name="Oval 541"/>
              <p:cNvSpPr>
                <a:spLocks noChangeArrowheads="1"/>
              </p:cNvSpPr>
              <p:nvPr userDrawn="1"/>
            </p:nvSpPr>
            <p:spPr bwMode="auto">
              <a:xfrm>
                <a:off x="6527" y="4974"/>
                <a:ext cx="140" cy="13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56" name="Oval 542"/>
              <p:cNvSpPr>
                <a:spLocks noChangeArrowheads="1"/>
              </p:cNvSpPr>
              <p:nvPr userDrawn="1"/>
            </p:nvSpPr>
            <p:spPr bwMode="auto">
              <a:xfrm>
                <a:off x="6565" y="4843"/>
                <a:ext cx="64" cy="6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57" name="Oval 543"/>
              <p:cNvSpPr>
                <a:spLocks noChangeArrowheads="1"/>
              </p:cNvSpPr>
              <p:nvPr userDrawn="1"/>
            </p:nvSpPr>
            <p:spPr bwMode="auto">
              <a:xfrm>
                <a:off x="6573" y="4684"/>
                <a:ext cx="49" cy="4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58" name="Oval 544"/>
              <p:cNvSpPr>
                <a:spLocks noChangeArrowheads="1"/>
              </p:cNvSpPr>
              <p:nvPr userDrawn="1"/>
            </p:nvSpPr>
            <p:spPr bwMode="auto">
              <a:xfrm>
                <a:off x="6566" y="4510"/>
                <a:ext cx="62" cy="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59" name="Oval 545"/>
              <p:cNvSpPr>
                <a:spLocks noChangeArrowheads="1"/>
              </p:cNvSpPr>
              <p:nvPr userDrawn="1"/>
            </p:nvSpPr>
            <p:spPr bwMode="auto">
              <a:xfrm>
                <a:off x="6563" y="4339"/>
                <a:ext cx="69" cy="6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60" name="Oval 546"/>
              <p:cNvSpPr>
                <a:spLocks noChangeArrowheads="1"/>
              </p:cNvSpPr>
              <p:nvPr userDrawn="1"/>
            </p:nvSpPr>
            <p:spPr bwMode="auto">
              <a:xfrm>
                <a:off x="6576" y="4185"/>
                <a:ext cx="42" cy="4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61" name="Oval 547"/>
              <p:cNvSpPr>
                <a:spLocks noChangeArrowheads="1"/>
              </p:cNvSpPr>
              <p:nvPr userDrawn="1"/>
            </p:nvSpPr>
            <p:spPr bwMode="auto">
              <a:xfrm>
                <a:off x="6583" y="4024"/>
                <a:ext cx="29" cy="3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62" name="Oval 548"/>
              <p:cNvSpPr>
                <a:spLocks noChangeArrowheads="1"/>
              </p:cNvSpPr>
              <p:nvPr userDrawn="1"/>
            </p:nvSpPr>
            <p:spPr bwMode="auto">
              <a:xfrm>
                <a:off x="6587" y="3860"/>
                <a:ext cx="21" cy="2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63" name="Oval 549"/>
              <p:cNvSpPr>
                <a:spLocks noChangeArrowheads="1"/>
              </p:cNvSpPr>
              <p:nvPr userDrawn="1"/>
            </p:nvSpPr>
            <p:spPr bwMode="auto">
              <a:xfrm>
                <a:off x="6593" y="3700"/>
                <a:ext cx="9" cy="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64" name="Oval 550"/>
              <p:cNvSpPr>
                <a:spLocks noChangeArrowheads="1"/>
              </p:cNvSpPr>
              <p:nvPr userDrawn="1"/>
            </p:nvSpPr>
            <p:spPr bwMode="auto">
              <a:xfrm>
                <a:off x="6709" y="6325"/>
                <a:ext cx="112" cy="1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65" name="Oval 551"/>
              <p:cNvSpPr>
                <a:spLocks noChangeArrowheads="1"/>
              </p:cNvSpPr>
              <p:nvPr userDrawn="1"/>
            </p:nvSpPr>
            <p:spPr bwMode="auto">
              <a:xfrm>
                <a:off x="6709" y="6158"/>
                <a:ext cx="112" cy="1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66" name="Oval 552"/>
              <p:cNvSpPr>
                <a:spLocks noChangeArrowheads="1"/>
              </p:cNvSpPr>
              <p:nvPr userDrawn="1"/>
            </p:nvSpPr>
            <p:spPr bwMode="auto">
              <a:xfrm>
                <a:off x="6687" y="5970"/>
                <a:ext cx="154" cy="15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67" name="Oval 553"/>
              <p:cNvSpPr>
                <a:spLocks noChangeArrowheads="1"/>
              </p:cNvSpPr>
              <p:nvPr userDrawn="1"/>
            </p:nvSpPr>
            <p:spPr bwMode="auto">
              <a:xfrm>
                <a:off x="6680" y="5627"/>
                <a:ext cx="169" cy="16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68" name="Oval 554"/>
              <p:cNvSpPr>
                <a:spLocks noChangeArrowheads="1"/>
              </p:cNvSpPr>
              <p:nvPr userDrawn="1"/>
            </p:nvSpPr>
            <p:spPr bwMode="auto">
              <a:xfrm>
                <a:off x="6686" y="5468"/>
                <a:ext cx="156" cy="15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69" name="Oval 555"/>
              <p:cNvSpPr>
                <a:spLocks noChangeArrowheads="1"/>
              </p:cNvSpPr>
              <p:nvPr userDrawn="1"/>
            </p:nvSpPr>
            <p:spPr bwMode="auto">
              <a:xfrm>
                <a:off x="6707" y="5320"/>
                <a:ext cx="115" cy="11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70" name="Oval 556"/>
              <p:cNvSpPr>
                <a:spLocks noChangeArrowheads="1"/>
              </p:cNvSpPr>
              <p:nvPr userDrawn="1"/>
            </p:nvSpPr>
            <p:spPr bwMode="auto">
              <a:xfrm>
                <a:off x="6707" y="5153"/>
                <a:ext cx="115" cy="11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71" name="Oval 557"/>
              <p:cNvSpPr>
                <a:spLocks noChangeArrowheads="1"/>
              </p:cNvSpPr>
              <p:nvPr userDrawn="1"/>
            </p:nvSpPr>
            <p:spPr bwMode="auto">
              <a:xfrm>
                <a:off x="6725" y="5003"/>
                <a:ext cx="79" cy="8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72" name="Oval 558"/>
              <p:cNvSpPr>
                <a:spLocks noChangeArrowheads="1"/>
              </p:cNvSpPr>
              <p:nvPr userDrawn="1"/>
            </p:nvSpPr>
            <p:spPr bwMode="auto">
              <a:xfrm>
                <a:off x="6724" y="4834"/>
                <a:ext cx="82" cy="8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73" name="Oval 559"/>
              <p:cNvSpPr>
                <a:spLocks noChangeArrowheads="1"/>
              </p:cNvSpPr>
              <p:nvPr userDrawn="1"/>
            </p:nvSpPr>
            <p:spPr bwMode="auto">
              <a:xfrm>
                <a:off x="6739" y="4683"/>
                <a:ext cx="52" cy="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74" name="Oval 560"/>
              <p:cNvSpPr>
                <a:spLocks noChangeArrowheads="1"/>
              </p:cNvSpPr>
              <p:nvPr userDrawn="1"/>
            </p:nvSpPr>
            <p:spPr bwMode="auto">
              <a:xfrm>
                <a:off x="6744" y="4520"/>
                <a:ext cx="42" cy="4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75" name="Oval 561"/>
              <p:cNvSpPr>
                <a:spLocks noChangeArrowheads="1"/>
              </p:cNvSpPr>
              <p:nvPr userDrawn="1"/>
            </p:nvSpPr>
            <p:spPr bwMode="auto">
              <a:xfrm>
                <a:off x="6734" y="4343"/>
                <a:ext cx="62" cy="6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76" name="Oval 562"/>
              <p:cNvSpPr>
                <a:spLocks noChangeArrowheads="1"/>
              </p:cNvSpPr>
              <p:nvPr userDrawn="1"/>
            </p:nvSpPr>
            <p:spPr bwMode="auto">
              <a:xfrm>
                <a:off x="6729" y="4171"/>
                <a:ext cx="70" cy="7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77" name="Oval 563"/>
              <p:cNvSpPr>
                <a:spLocks noChangeArrowheads="1"/>
              </p:cNvSpPr>
              <p:nvPr userDrawn="1"/>
            </p:nvSpPr>
            <p:spPr bwMode="auto">
              <a:xfrm>
                <a:off x="6726" y="4001"/>
                <a:ext cx="77"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78" name="Oval 564"/>
              <p:cNvSpPr>
                <a:spLocks noChangeArrowheads="1"/>
              </p:cNvSpPr>
              <p:nvPr userDrawn="1"/>
            </p:nvSpPr>
            <p:spPr bwMode="auto">
              <a:xfrm>
                <a:off x="6741" y="3849"/>
                <a:ext cx="46" cy="4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79" name="Oval 565"/>
              <p:cNvSpPr>
                <a:spLocks noChangeArrowheads="1"/>
              </p:cNvSpPr>
              <p:nvPr userDrawn="1"/>
            </p:nvSpPr>
            <p:spPr bwMode="auto">
              <a:xfrm>
                <a:off x="6759" y="3699"/>
                <a:ext cx="11" cy="1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80" name="Oval 566"/>
              <p:cNvSpPr>
                <a:spLocks noChangeArrowheads="1"/>
              </p:cNvSpPr>
              <p:nvPr userDrawn="1"/>
            </p:nvSpPr>
            <p:spPr bwMode="auto">
              <a:xfrm>
                <a:off x="6859" y="5806"/>
                <a:ext cx="146" cy="14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81" name="Oval 567"/>
              <p:cNvSpPr>
                <a:spLocks noChangeArrowheads="1"/>
              </p:cNvSpPr>
              <p:nvPr userDrawn="1"/>
            </p:nvSpPr>
            <p:spPr bwMode="auto">
              <a:xfrm>
                <a:off x="6869" y="5649"/>
                <a:ext cx="127" cy="12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82" name="Oval 568"/>
              <p:cNvSpPr>
                <a:spLocks noChangeArrowheads="1"/>
              </p:cNvSpPr>
              <p:nvPr userDrawn="1"/>
            </p:nvSpPr>
            <p:spPr bwMode="auto">
              <a:xfrm>
                <a:off x="6859" y="5471"/>
                <a:ext cx="147" cy="14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83" name="Oval 569"/>
              <p:cNvSpPr>
                <a:spLocks noChangeArrowheads="1"/>
              </p:cNvSpPr>
              <p:nvPr userDrawn="1"/>
            </p:nvSpPr>
            <p:spPr bwMode="auto">
              <a:xfrm>
                <a:off x="6870" y="5316"/>
                <a:ext cx="123" cy="12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84" name="Oval 570"/>
              <p:cNvSpPr>
                <a:spLocks noChangeArrowheads="1"/>
              </p:cNvSpPr>
              <p:nvPr userDrawn="1"/>
            </p:nvSpPr>
            <p:spPr bwMode="auto">
              <a:xfrm>
                <a:off x="6875" y="5153"/>
                <a:ext cx="113" cy="11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85" name="Oval 571"/>
              <p:cNvSpPr>
                <a:spLocks noChangeArrowheads="1"/>
              </p:cNvSpPr>
              <p:nvPr userDrawn="1"/>
            </p:nvSpPr>
            <p:spPr bwMode="auto">
              <a:xfrm>
                <a:off x="6891" y="5003"/>
                <a:ext cx="81" cy="8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86" name="Oval 572"/>
              <p:cNvSpPr>
                <a:spLocks noChangeArrowheads="1"/>
              </p:cNvSpPr>
              <p:nvPr userDrawn="1"/>
            </p:nvSpPr>
            <p:spPr bwMode="auto">
              <a:xfrm>
                <a:off x="6898" y="4842"/>
                <a:ext cx="68" cy="6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87" name="Oval 573"/>
              <p:cNvSpPr>
                <a:spLocks noChangeArrowheads="1"/>
              </p:cNvSpPr>
              <p:nvPr userDrawn="1"/>
            </p:nvSpPr>
            <p:spPr bwMode="auto">
              <a:xfrm>
                <a:off x="6904" y="4680"/>
                <a:ext cx="57" cy="5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88" name="Oval 574"/>
              <p:cNvSpPr>
                <a:spLocks noChangeArrowheads="1"/>
              </p:cNvSpPr>
              <p:nvPr userDrawn="1"/>
            </p:nvSpPr>
            <p:spPr bwMode="auto">
              <a:xfrm>
                <a:off x="6888" y="4496"/>
                <a:ext cx="89" cy="9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89" name="Oval 575"/>
              <p:cNvSpPr>
                <a:spLocks noChangeArrowheads="1"/>
              </p:cNvSpPr>
              <p:nvPr userDrawn="1"/>
            </p:nvSpPr>
            <p:spPr bwMode="auto">
              <a:xfrm>
                <a:off x="6895" y="4338"/>
                <a:ext cx="73" cy="7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90" name="Oval 576"/>
              <p:cNvSpPr>
                <a:spLocks noChangeArrowheads="1"/>
              </p:cNvSpPr>
              <p:nvPr userDrawn="1"/>
            </p:nvSpPr>
            <p:spPr bwMode="auto">
              <a:xfrm>
                <a:off x="6913" y="4187"/>
                <a:ext cx="39" cy="3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91" name="Oval 577"/>
              <p:cNvSpPr>
                <a:spLocks noChangeArrowheads="1"/>
              </p:cNvSpPr>
              <p:nvPr userDrawn="1"/>
            </p:nvSpPr>
            <p:spPr bwMode="auto">
              <a:xfrm>
                <a:off x="6903" y="4010"/>
                <a:ext cx="58" cy="5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92" name="Oval 578"/>
              <p:cNvSpPr>
                <a:spLocks noChangeArrowheads="1"/>
              </p:cNvSpPr>
              <p:nvPr userDrawn="1"/>
            </p:nvSpPr>
            <p:spPr bwMode="auto">
              <a:xfrm>
                <a:off x="6910" y="3850"/>
                <a:ext cx="43" cy="4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93" name="Oval 579"/>
              <p:cNvSpPr>
                <a:spLocks noChangeArrowheads="1"/>
              </p:cNvSpPr>
              <p:nvPr userDrawn="1"/>
            </p:nvSpPr>
            <p:spPr bwMode="auto">
              <a:xfrm>
                <a:off x="6925" y="3698"/>
                <a:ext cx="14" cy="1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94" name="Oval 580"/>
              <p:cNvSpPr>
                <a:spLocks noChangeArrowheads="1"/>
              </p:cNvSpPr>
              <p:nvPr userDrawn="1"/>
            </p:nvSpPr>
            <p:spPr bwMode="auto">
              <a:xfrm>
                <a:off x="7020" y="5800"/>
                <a:ext cx="159" cy="1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95" name="Oval 581"/>
              <p:cNvSpPr>
                <a:spLocks noChangeArrowheads="1"/>
              </p:cNvSpPr>
              <p:nvPr userDrawn="1"/>
            </p:nvSpPr>
            <p:spPr bwMode="auto">
              <a:xfrm>
                <a:off x="7043" y="5656"/>
                <a:ext cx="113" cy="11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96" name="Oval 582"/>
              <p:cNvSpPr>
                <a:spLocks noChangeArrowheads="1"/>
              </p:cNvSpPr>
              <p:nvPr userDrawn="1"/>
            </p:nvSpPr>
            <p:spPr bwMode="auto">
              <a:xfrm>
                <a:off x="7046" y="5491"/>
                <a:ext cx="106" cy="10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97" name="Oval 583"/>
              <p:cNvSpPr>
                <a:spLocks noChangeArrowheads="1"/>
              </p:cNvSpPr>
              <p:nvPr userDrawn="1"/>
            </p:nvSpPr>
            <p:spPr bwMode="auto">
              <a:xfrm>
                <a:off x="7056" y="5335"/>
                <a:ext cx="86" cy="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98" name="Oval 584"/>
              <p:cNvSpPr>
                <a:spLocks noChangeArrowheads="1"/>
              </p:cNvSpPr>
              <p:nvPr userDrawn="1"/>
            </p:nvSpPr>
            <p:spPr bwMode="auto">
              <a:xfrm>
                <a:off x="7048" y="5159"/>
                <a:ext cx="103" cy="10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99" name="Oval 585"/>
              <p:cNvSpPr>
                <a:spLocks noChangeArrowheads="1"/>
              </p:cNvSpPr>
              <p:nvPr userDrawn="1"/>
            </p:nvSpPr>
            <p:spPr bwMode="auto">
              <a:xfrm>
                <a:off x="7074" y="5018"/>
                <a:ext cx="50" cy="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00" name="Oval 586"/>
              <p:cNvSpPr>
                <a:spLocks noChangeArrowheads="1"/>
              </p:cNvSpPr>
              <p:nvPr userDrawn="1"/>
            </p:nvSpPr>
            <p:spPr bwMode="auto">
              <a:xfrm>
                <a:off x="7073" y="4849"/>
                <a:ext cx="53" cy="5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01" name="Oval 587"/>
              <p:cNvSpPr>
                <a:spLocks noChangeArrowheads="1"/>
              </p:cNvSpPr>
              <p:nvPr userDrawn="1"/>
            </p:nvSpPr>
            <p:spPr bwMode="auto">
              <a:xfrm>
                <a:off x="7078" y="4687"/>
                <a:ext cx="43" cy="4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02" name="Oval 588"/>
              <p:cNvSpPr>
                <a:spLocks noChangeArrowheads="1"/>
              </p:cNvSpPr>
              <p:nvPr userDrawn="1"/>
            </p:nvSpPr>
            <p:spPr bwMode="auto">
              <a:xfrm>
                <a:off x="7061" y="4503"/>
                <a:ext cx="76"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03" name="Oval 589"/>
              <p:cNvSpPr>
                <a:spLocks noChangeArrowheads="1"/>
              </p:cNvSpPr>
              <p:nvPr userDrawn="1"/>
            </p:nvSpPr>
            <p:spPr bwMode="auto">
              <a:xfrm>
                <a:off x="7064" y="4338"/>
                <a:ext cx="71" cy="7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04" name="Oval 590"/>
              <p:cNvSpPr>
                <a:spLocks noChangeArrowheads="1"/>
              </p:cNvSpPr>
              <p:nvPr userDrawn="1"/>
            </p:nvSpPr>
            <p:spPr bwMode="auto">
              <a:xfrm>
                <a:off x="7069" y="4177"/>
                <a:ext cx="60"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05" name="Oval 591"/>
              <p:cNvSpPr>
                <a:spLocks noChangeArrowheads="1"/>
              </p:cNvSpPr>
              <p:nvPr userDrawn="1"/>
            </p:nvSpPr>
            <p:spPr bwMode="auto">
              <a:xfrm>
                <a:off x="7085" y="4024"/>
                <a:ext cx="28"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06" name="Oval 592"/>
              <p:cNvSpPr>
                <a:spLocks noChangeArrowheads="1"/>
              </p:cNvSpPr>
              <p:nvPr userDrawn="1"/>
            </p:nvSpPr>
            <p:spPr bwMode="auto">
              <a:xfrm>
                <a:off x="7087" y="3859"/>
                <a:ext cx="25" cy="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07" name="Oval 593"/>
              <p:cNvSpPr>
                <a:spLocks noChangeArrowheads="1"/>
              </p:cNvSpPr>
              <p:nvPr userDrawn="1"/>
            </p:nvSpPr>
            <p:spPr bwMode="auto">
              <a:xfrm>
                <a:off x="7090" y="3695"/>
                <a:ext cx="18" cy="1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08" name="Oval 594"/>
              <p:cNvSpPr>
                <a:spLocks noChangeArrowheads="1"/>
              </p:cNvSpPr>
              <p:nvPr userDrawn="1"/>
            </p:nvSpPr>
            <p:spPr bwMode="auto">
              <a:xfrm>
                <a:off x="7205" y="5985"/>
                <a:ext cx="124" cy="12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09" name="Oval 595"/>
              <p:cNvSpPr>
                <a:spLocks noChangeArrowheads="1"/>
              </p:cNvSpPr>
              <p:nvPr userDrawn="1"/>
            </p:nvSpPr>
            <p:spPr bwMode="auto">
              <a:xfrm>
                <a:off x="7195" y="5808"/>
                <a:ext cx="144" cy="14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10" name="Oval 596"/>
              <p:cNvSpPr>
                <a:spLocks noChangeArrowheads="1"/>
              </p:cNvSpPr>
              <p:nvPr userDrawn="1"/>
            </p:nvSpPr>
            <p:spPr bwMode="auto">
              <a:xfrm>
                <a:off x="7196" y="5641"/>
                <a:ext cx="141" cy="14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11" name="Oval 597"/>
              <p:cNvSpPr>
                <a:spLocks noChangeArrowheads="1"/>
              </p:cNvSpPr>
              <p:nvPr userDrawn="1"/>
            </p:nvSpPr>
            <p:spPr bwMode="auto">
              <a:xfrm>
                <a:off x="7203" y="5481"/>
                <a:ext cx="128" cy="1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12" name="Oval 598"/>
              <p:cNvSpPr>
                <a:spLocks noChangeArrowheads="1"/>
              </p:cNvSpPr>
              <p:nvPr userDrawn="1"/>
            </p:nvSpPr>
            <p:spPr bwMode="auto">
              <a:xfrm>
                <a:off x="7227" y="5338"/>
                <a:ext cx="80" cy="8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13" name="Oval 599"/>
              <p:cNvSpPr>
                <a:spLocks noChangeArrowheads="1"/>
              </p:cNvSpPr>
              <p:nvPr userDrawn="1"/>
            </p:nvSpPr>
            <p:spPr bwMode="auto">
              <a:xfrm>
                <a:off x="7233" y="5175"/>
                <a:ext cx="68" cy="7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14" name="Oval 600"/>
              <p:cNvSpPr>
                <a:spLocks noChangeArrowheads="1"/>
              </p:cNvSpPr>
              <p:nvPr userDrawn="1"/>
            </p:nvSpPr>
            <p:spPr bwMode="auto">
              <a:xfrm>
                <a:off x="7237" y="5013"/>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15" name="Oval 601"/>
              <p:cNvSpPr>
                <a:spLocks noChangeArrowheads="1"/>
              </p:cNvSpPr>
              <p:nvPr userDrawn="1"/>
            </p:nvSpPr>
            <p:spPr bwMode="auto">
              <a:xfrm>
                <a:off x="7237" y="4845"/>
                <a:ext cx="59" cy="6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16" name="Oval 602"/>
              <p:cNvSpPr>
                <a:spLocks noChangeArrowheads="1"/>
              </p:cNvSpPr>
              <p:nvPr userDrawn="1"/>
            </p:nvSpPr>
            <p:spPr bwMode="auto">
              <a:xfrm>
                <a:off x="7238" y="4679"/>
                <a:ext cx="58" cy="5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17" name="Oval 603"/>
              <p:cNvSpPr>
                <a:spLocks noChangeArrowheads="1"/>
              </p:cNvSpPr>
              <p:nvPr userDrawn="1"/>
            </p:nvSpPr>
            <p:spPr bwMode="auto">
              <a:xfrm>
                <a:off x="7248" y="4522"/>
                <a:ext cx="38" cy="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18" name="Oval 604"/>
              <p:cNvSpPr>
                <a:spLocks noChangeArrowheads="1"/>
              </p:cNvSpPr>
              <p:nvPr userDrawn="1"/>
            </p:nvSpPr>
            <p:spPr bwMode="auto">
              <a:xfrm>
                <a:off x="7247" y="4354"/>
                <a:ext cx="39" cy="3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19" name="Oval 605"/>
              <p:cNvSpPr>
                <a:spLocks noChangeArrowheads="1"/>
              </p:cNvSpPr>
              <p:nvPr userDrawn="1"/>
            </p:nvSpPr>
            <p:spPr bwMode="auto">
              <a:xfrm>
                <a:off x="7239" y="4179"/>
                <a:ext cx="54" cy="5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20" name="Oval 606"/>
              <p:cNvSpPr>
                <a:spLocks noChangeArrowheads="1"/>
              </p:cNvSpPr>
              <p:nvPr userDrawn="1"/>
            </p:nvSpPr>
            <p:spPr bwMode="auto">
              <a:xfrm>
                <a:off x="7229" y="4001"/>
                <a:ext cx="76"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401" name="Oval 608"/>
            <p:cNvSpPr>
              <a:spLocks noChangeArrowheads="1"/>
            </p:cNvSpPr>
            <p:nvPr userDrawn="1"/>
          </p:nvSpPr>
          <p:spPr bwMode="auto">
            <a:xfrm>
              <a:off x="11491913" y="6102350"/>
              <a:ext cx="88900" cy="873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2" name="Oval 609"/>
            <p:cNvSpPr>
              <a:spLocks noChangeArrowheads="1"/>
            </p:cNvSpPr>
            <p:nvPr userDrawn="1"/>
          </p:nvSpPr>
          <p:spPr bwMode="auto">
            <a:xfrm>
              <a:off x="11517313" y="5864225"/>
              <a:ext cx="34925" cy="349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3" name="Oval 610"/>
            <p:cNvSpPr>
              <a:spLocks noChangeArrowheads="1"/>
            </p:cNvSpPr>
            <p:nvPr userDrawn="1"/>
          </p:nvSpPr>
          <p:spPr bwMode="auto">
            <a:xfrm>
              <a:off x="11674475" y="9737725"/>
              <a:ext cx="254000" cy="2540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4" name="Oval 611"/>
            <p:cNvSpPr>
              <a:spLocks noChangeArrowheads="1"/>
            </p:cNvSpPr>
            <p:nvPr userDrawn="1"/>
          </p:nvSpPr>
          <p:spPr bwMode="auto">
            <a:xfrm>
              <a:off x="11680825" y="9212263"/>
              <a:ext cx="242888" cy="2428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5" name="Oval 612"/>
            <p:cNvSpPr>
              <a:spLocks noChangeArrowheads="1"/>
            </p:cNvSpPr>
            <p:nvPr userDrawn="1"/>
          </p:nvSpPr>
          <p:spPr bwMode="auto">
            <a:xfrm>
              <a:off x="11717338" y="8985250"/>
              <a:ext cx="166688" cy="1666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6" name="Oval 613"/>
            <p:cNvSpPr>
              <a:spLocks noChangeArrowheads="1"/>
            </p:cNvSpPr>
            <p:nvPr userDrawn="1"/>
          </p:nvSpPr>
          <p:spPr bwMode="auto">
            <a:xfrm>
              <a:off x="11726863" y="8728075"/>
              <a:ext cx="149225" cy="1492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7" name="Oval 614"/>
            <p:cNvSpPr>
              <a:spLocks noChangeArrowheads="1"/>
            </p:cNvSpPr>
            <p:nvPr userDrawn="1"/>
          </p:nvSpPr>
          <p:spPr bwMode="auto">
            <a:xfrm>
              <a:off x="11704638" y="8439150"/>
              <a:ext cx="193675" cy="1952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0" name="Oval 615"/>
            <p:cNvSpPr>
              <a:spLocks noChangeArrowheads="1"/>
            </p:cNvSpPr>
            <p:nvPr userDrawn="1"/>
          </p:nvSpPr>
          <p:spPr bwMode="auto">
            <a:xfrm>
              <a:off x="11717338" y="8188325"/>
              <a:ext cx="166688" cy="1651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1" name="Oval 616"/>
            <p:cNvSpPr>
              <a:spLocks noChangeArrowheads="1"/>
            </p:cNvSpPr>
            <p:nvPr userDrawn="1"/>
          </p:nvSpPr>
          <p:spPr bwMode="auto">
            <a:xfrm>
              <a:off x="11774488" y="7977188"/>
              <a:ext cx="55563" cy="571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2" name="Oval 617"/>
            <p:cNvSpPr>
              <a:spLocks noChangeArrowheads="1"/>
            </p:cNvSpPr>
            <p:nvPr userDrawn="1"/>
          </p:nvSpPr>
          <p:spPr bwMode="auto">
            <a:xfrm>
              <a:off x="11777663" y="7715250"/>
              <a:ext cx="46038" cy="492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3" name="Oval 618"/>
            <p:cNvSpPr>
              <a:spLocks noChangeArrowheads="1"/>
            </p:cNvSpPr>
            <p:nvPr userDrawn="1"/>
          </p:nvSpPr>
          <p:spPr bwMode="auto">
            <a:xfrm>
              <a:off x="11769725" y="7443788"/>
              <a:ext cx="61913" cy="619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4" name="Oval 619"/>
            <p:cNvSpPr>
              <a:spLocks noChangeArrowheads="1"/>
            </p:cNvSpPr>
            <p:nvPr userDrawn="1"/>
          </p:nvSpPr>
          <p:spPr bwMode="auto">
            <a:xfrm>
              <a:off x="11758613" y="7165975"/>
              <a:ext cx="85725" cy="857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5" name="Oval 620"/>
            <p:cNvSpPr>
              <a:spLocks noChangeArrowheads="1"/>
            </p:cNvSpPr>
            <p:nvPr userDrawn="1"/>
          </p:nvSpPr>
          <p:spPr bwMode="auto">
            <a:xfrm>
              <a:off x="11744325" y="6883400"/>
              <a:ext cx="115888" cy="1190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6" name="Oval 621"/>
            <p:cNvSpPr>
              <a:spLocks noChangeArrowheads="1"/>
            </p:cNvSpPr>
            <p:nvPr userDrawn="1"/>
          </p:nvSpPr>
          <p:spPr bwMode="auto">
            <a:xfrm>
              <a:off x="11769725" y="6646863"/>
              <a:ext cx="61913" cy="619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7" name="Oval 622"/>
            <p:cNvSpPr>
              <a:spLocks noChangeArrowheads="1"/>
            </p:cNvSpPr>
            <p:nvPr userDrawn="1"/>
          </p:nvSpPr>
          <p:spPr bwMode="auto">
            <a:xfrm>
              <a:off x="11766550" y="6376988"/>
              <a:ext cx="71438" cy="714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8" name="Oval 623"/>
            <p:cNvSpPr>
              <a:spLocks noChangeArrowheads="1"/>
            </p:cNvSpPr>
            <p:nvPr userDrawn="1"/>
          </p:nvSpPr>
          <p:spPr bwMode="auto">
            <a:xfrm>
              <a:off x="11766550" y="6110288"/>
              <a:ext cx="71438" cy="714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9" name="Oval 624"/>
            <p:cNvSpPr>
              <a:spLocks noChangeArrowheads="1"/>
            </p:cNvSpPr>
            <p:nvPr userDrawn="1"/>
          </p:nvSpPr>
          <p:spPr bwMode="auto">
            <a:xfrm>
              <a:off x="11745913" y="5826125"/>
              <a:ext cx="109538" cy="1079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0" name="Oval 625"/>
            <p:cNvSpPr>
              <a:spLocks noChangeArrowheads="1"/>
            </p:cNvSpPr>
            <p:nvPr userDrawn="1"/>
          </p:nvSpPr>
          <p:spPr bwMode="auto">
            <a:xfrm>
              <a:off x="14288" y="10033000"/>
              <a:ext cx="193675" cy="1936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1" name="Oval 626"/>
            <p:cNvSpPr>
              <a:spLocks noChangeArrowheads="1"/>
            </p:cNvSpPr>
            <p:nvPr userDrawn="1"/>
          </p:nvSpPr>
          <p:spPr bwMode="auto">
            <a:xfrm>
              <a:off x="14288" y="9767888"/>
              <a:ext cx="193675" cy="1936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2" name="Oval 627"/>
            <p:cNvSpPr>
              <a:spLocks noChangeArrowheads="1"/>
            </p:cNvSpPr>
            <p:nvPr userDrawn="1"/>
          </p:nvSpPr>
          <p:spPr bwMode="auto">
            <a:xfrm>
              <a:off x="-1588" y="9485313"/>
              <a:ext cx="225425" cy="2286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3" name="Oval 628"/>
            <p:cNvSpPr>
              <a:spLocks noChangeArrowheads="1"/>
            </p:cNvSpPr>
            <p:nvPr userDrawn="1"/>
          </p:nvSpPr>
          <p:spPr bwMode="auto">
            <a:xfrm>
              <a:off x="279400" y="10033000"/>
              <a:ext cx="195263" cy="1936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4" name="Oval 629"/>
            <p:cNvSpPr>
              <a:spLocks noChangeArrowheads="1"/>
            </p:cNvSpPr>
            <p:nvPr userDrawn="1"/>
          </p:nvSpPr>
          <p:spPr bwMode="auto">
            <a:xfrm>
              <a:off x="279400" y="9767888"/>
              <a:ext cx="195263" cy="1936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5" name="Oval 630"/>
            <p:cNvSpPr>
              <a:spLocks noChangeArrowheads="1"/>
            </p:cNvSpPr>
            <p:nvPr userDrawn="1"/>
          </p:nvSpPr>
          <p:spPr bwMode="auto">
            <a:xfrm>
              <a:off x="261938" y="9485313"/>
              <a:ext cx="228600" cy="2286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6" name="Oval 631"/>
            <p:cNvSpPr>
              <a:spLocks noChangeArrowheads="1"/>
            </p:cNvSpPr>
            <p:nvPr userDrawn="1"/>
          </p:nvSpPr>
          <p:spPr bwMode="auto">
            <a:xfrm>
              <a:off x="536575" y="10025063"/>
              <a:ext cx="211138" cy="2127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7" name="Oval 632"/>
            <p:cNvSpPr>
              <a:spLocks noChangeArrowheads="1"/>
            </p:cNvSpPr>
            <p:nvPr userDrawn="1"/>
          </p:nvSpPr>
          <p:spPr bwMode="auto">
            <a:xfrm>
              <a:off x="536575" y="9759950"/>
              <a:ext cx="211138" cy="2111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8" name="Oval 633"/>
            <p:cNvSpPr>
              <a:spLocks noChangeArrowheads="1"/>
            </p:cNvSpPr>
            <p:nvPr userDrawn="1"/>
          </p:nvSpPr>
          <p:spPr bwMode="auto">
            <a:xfrm>
              <a:off x="546100" y="9502775"/>
              <a:ext cx="192088" cy="1920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9" name="Oval 634"/>
            <p:cNvSpPr>
              <a:spLocks noChangeArrowheads="1"/>
            </p:cNvSpPr>
            <p:nvPr userDrawn="1"/>
          </p:nvSpPr>
          <p:spPr bwMode="auto">
            <a:xfrm>
              <a:off x="831850" y="10053638"/>
              <a:ext cx="152400" cy="1539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0" name="Oval 635"/>
            <p:cNvSpPr>
              <a:spLocks noChangeArrowheads="1"/>
            </p:cNvSpPr>
            <p:nvPr userDrawn="1"/>
          </p:nvSpPr>
          <p:spPr bwMode="auto">
            <a:xfrm>
              <a:off x="831850" y="9790113"/>
              <a:ext cx="152400" cy="1508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1" name="Oval 636"/>
            <p:cNvSpPr>
              <a:spLocks noChangeArrowheads="1"/>
            </p:cNvSpPr>
            <p:nvPr userDrawn="1"/>
          </p:nvSpPr>
          <p:spPr bwMode="auto">
            <a:xfrm>
              <a:off x="831850" y="9523413"/>
              <a:ext cx="152400" cy="1524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2" name="Oval 637"/>
            <p:cNvSpPr>
              <a:spLocks noChangeArrowheads="1"/>
            </p:cNvSpPr>
            <p:nvPr userDrawn="1"/>
          </p:nvSpPr>
          <p:spPr bwMode="auto">
            <a:xfrm>
              <a:off x="1079500" y="10037763"/>
              <a:ext cx="187325" cy="1857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3" name="Oval 638"/>
            <p:cNvSpPr>
              <a:spLocks noChangeArrowheads="1"/>
            </p:cNvSpPr>
            <p:nvPr userDrawn="1"/>
          </p:nvSpPr>
          <p:spPr bwMode="auto">
            <a:xfrm>
              <a:off x="1079500" y="9771063"/>
              <a:ext cx="187325" cy="1857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4" name="Oval 639"/>
            <p:cNvSpPr>
              <a:spLocks noChangeArrowheads="1"/>
            </p:cNvSpPr>
            <p:nvPr userDrawn="1"/>
          </p:nvSpPr>
          <p:spPr bwMode="auto">
            <a:xfrm>
              <a:off x="1100138" y="9525000"/>
              <a:ext cx="147638" cy="1492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5" name="Oval 640"/>
            <p:cNvSpPr>
              <a:spLocks noChangeArrowheads="1"/>
            </p:cNvSpPr>
            <p:nvPr userDrawn="1"/>
          </p:nvSpPr>
          <p:spPr bwMode="auto">
            <a:xfrm>
              <a:off x="1095375" y="9255125"/>
              <a:ext cx="157163" cy="1571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6" name="Oval 641"/>
            <p:cNvSpPr>
              <a:spLocks noChangeArrowheads="1"/>
            </p:cNvSpPr>
            <p:nvPr userDrawn="1"/>
          </p:nvSpPr>
          <p:spPr bwMode="auto">
            <a:xfrm>
              <a:off x="1366838" y="10056813"/>
              <a:ext cx="147638" cy="1492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7" name="Oval 642"/>
            <p:cNvSpPr>
              <a:spLocks noChangeArrowheads="1"/>
            </p:cNvSpPr>
            <p:nvPr userDrawn="1"/>
          </p:nvSpPr>
          <p:spPr bwMode="auto">
            <a:xfrm>
              <a:off x="1366838" y="9791700"/>
              <a:ext cx="147638" cy="1476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8" name="Oval 643"/>
            <p:cNvSpPr>
              <a:spLocks noChangeArrowheads="1"/>
            </p:cNvSpPr>
            <p:nvPr userDrawn="1"/>
          </p:nvSpPr>
          <p:spPr bwMode="auto">
            <a:xfrm>
              <a:off x="5086350" y="10056813"/>
              <a:ext cx="146050" cy="1460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9" name="Oval 644"/>
            <p:cNvSpPr>
              <a:spLocks noChangeArrowheads="1"/>
            </p:cNvSpPr>
            <p:nvPr userDrawn="1"/>
          </p:nvSpPr>
          <p:spPr bwMode="auto">
            <a:xfrm>
              <a:off x="5086350" y="9791700"/>
              <a:ext cx="146050" cy="1460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0" name="Oval 645"/>
            <p:cNvSpPr>
              <a:spLocks noChangeArrowheads="1"/>
            </p:cNvSpPr>
            <p:nvPr userDrawn="1"/>
          </p:nvSpPr>
          <p:spPr bwMode="auto">
            <a:xfrm>
              <a:off x="5341938" y="10047288"/>
              <a:ext cx="166688" cy="1666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1" name="Oval 646"/>
            <p:cNvSpPr>
              <a:spLocks noChangeArrowheads="1"/>
            </p:cNvSpPr>
            <p:nvPr userDrawn="1"/>
          </p:nvSpPr>
          <p:spPr bwMode="auto">
            <a:xfrm>
              <a:off x="5341938" y="9782175"/>
              <a:ext cx="166688" cy="1651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2" name="Oval 647"/>
            <p:cNvSpPr>
              <a:spLocks noChangeArrowheads="1"/>
            </p:cNvSpPr>
            <p:nvPr userDrawn="1"/>
          </p:nvSpPr>
          <p:spPr bwMode="auto">
            <a:xfrm>
              <a:off x="5341938" y="9517063"/>
              <a:ext cx="163513" cy="1651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3" name="Oval 648"/>
            <p:cNvSpPr>
              <a:spLocks noChangeArrowheads="1"/>
            </p:cNvSpPr>
            <p:nvPr userDrawn="1"/>
          </p:nvSpPr>
          <p:spPr bwMode="auto">
            <a:xfrm>
              <a:off x="5605463" y="10045700"/>
              <a:ext cx="168275" cy="1698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4" name="Oval 649"/>
            <p:cNvSpPr>
              <a:spLocks noChangeArrowheads="1"/>
            </p:cNvSpPr>
            <p:nvPr userDrawn="1"/>
          </p:nvSpPr>
          <p:spPr bwMode="auto">
            <a:xfrm>
              <a:off x="5605463" y="9782175"/>
              <a:ext cx="168275" cy="1666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5" name="Oval 650"/>
            <p:cNvSpPr>
              <a:spLocks noChangeArrowheads="1"/>
            </p:cNvSpPr>
            <p:nvPr userDrawn="1"/>
          </p:nvSpPr>
          <p:spPr bwMode="auto">
            <a:xfrm>
              <a:off x="5605463" y="9248775"/>
              <a:ext cx="168275" cy="1682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6" name="Oval 651"/>
            <p:cNvSpPr>
              <a:spLocks noChangeArrowheads="1"/>
            </p:cNvSpPr>
            <p:nvPr userDrawn="1"/>
          </p:nvSpPr>
          <p:spPr bwMode="auto">
            <a:xfrm>
              <a:off x="5880100" y="10055225"/>
              <a:ext cx="152400" cy="1508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7" name="Oval 652"/>
            <p:cNvSpPr>
              <a:spLocks noChangeArrowheads="1"/>
            </p:cNvSpPr>
            <p:nvPr userDrawn="1"/>
          </p:nvSpPr>
          <p:spPr bwMode="auto">
            <a:xfrm>
              <a:off x="5880100" y="9790113"/>
              <a:ext cx="152400" cy="1508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8" name="Oval 653"/>
            <p:cNvSpPr>
              <a:spLocks noChangeArrowheads="1"/>
            </p:cNvSpPr>
            <p:nvPr userDrawn="1"/>
          </p:nvSpPr>
          <p:spPr bwMode="auto">
            <a:xfrm>
              <a:off x="5854700" y="9498013"/>
              <a:ext cx="203200" cy="2032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9" name="Oval 654"/>
            <p:cNvSpPr>
              <a:spLocks noChangeArrowheads="1"/>
            </p:cNvSpPr>
            <p:nvPr userDrawn="1"/>
          </p:nvSpPr>
          <p:spPr bwMode="auto">
            <a:xfrm>
              <a:off x="6121400" y="9499600"/>
              <a:ext cx="200025" cy="2000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0" name="Oval 655"/>
            <p:cNvSpPr>
              <a:spLocks noChangeArrowheads="1"/>
            </p:cNvSpPr>
            <p:nvPr userDrawn="1"/>
          </p:nvSpPr>
          <p:spPr bwMode="auto">
            <a:xfrm>
              <a:off x="6118225" y="9229725"/>
              <a:ext cx="207963" cy="2079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1" name="Oval 656"/>
            <p:cNvSpPr>
              <a:spLocks noChangeArrowheads="1"/>
            </p:cNvSpPr>
            <p:nvPr userDrawn="1"/>
          </p:nvSpPr>
          <p:spPr bwMode="auto">
            <a:xfrm>
              <a:off x="6411913" y="9258300"/>
              <a:ext cx="152400" cy="1508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2" name="Oval 657"/>
            <p:cNvSpPr>
              <a:spLocks noChangeArrowheads="1"/>
            </p:cNvSpPr>
            <p:nvPr userDrawn="1"/>
          </p:nvSpPr>
          <p:spPr bwMode="auto">
            <a:xfrm>
              <a:off x="6392863" y="8974138"/>
              <a:ext cx="190500" cy="1889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3" name="Oval 658"/>
            <p:cNvSpPr>
              <a:spLocks noChangeArrowheads="1"/>
            </p:cNvSpPr>
            <p:nvPr userDrawn="1"/>
          </p:nvSpPr>
          <p:spPr bwMode="auto">
            <a:xfrm>
              <a:off x="6388100" y="8701088"/>
              <a:ext cx="200025" cy="2000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4" name="Oval 659"/>
            <p:cNvSpPr>
              <a:spLocks noChangeArrowheads="1"/>
            </p:cNvSpPr>
            <p:nvPr userDrawn="1"/>
          </p:nvSpPr>
          <p:spPr bwMode="auto">
            <a:xfrm>
              <a:off x="6654800" y="9499600"/>
              <a:ext cx="196850" cy="2000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5" name="Oval 660"/>
            <p:cNvSpPr>
              <a:spLocks noChangeArrowheads="1"/>
            </p:cNvSpPr>
            <p:nvPr userDrawn="1"/>
          </p:nvSpPr>
          <p:spPr bwMode="auto">
            <a:xfrm>
              <a:off x="6643688" y="9224963"/>
              <a:ext cx="219075" cy="2159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6" name="Oval 661"/>
            <p:cNvSpPr>
              <a:spLocks noChangeArrowheads="1"/>
            </p:cNvSpPr>
            <p:nvPr userDrawn="1"/>
          </p:nvSpPr>
          <p:spPr bwMode="auto">
            <a:xfrm>
              <a:off x="6659563" y="8709025"/>
              <a:ext cx="185738" cy="1873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7" name="Oval 662"/>
            <p:cNvSpPr>
              <a:spLocks noChangeArrowheads="1"/>
            </p:cNvSpPr>
            <p:nvPr userDrawn="1"/>
          </p:nvSpPr>
          <p:spPr bwMode="auto">
            <a:xfrm>
              <a:off x="6929438" y="9509125"/>
              <a:ext cx="179388" cy="1809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8" name="Oval 663"/>
            <p:cNvSpPr>
              <a:spLocks noChangeArrowheads="1"/>
            </p:cNvSpPr>
            <p:nvPr userDrawn="1"/>
          </p:nvSpPr>
          <p:spPr bwMode="auto">
            <a:xfrm>
              <a:off x="6921500" y="9237663"/>
              <a:ext cx="195263" cy="1936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9" name="Oval 664"/>
            <p:cNvSpPr>
              <a:spLocks noChangeArrowheads="1"/>
            </p:cNvSpPr>
            <p:nvPr userDrawn="1"/>
          </p:nvSpPr>
          <p:spPr bwMode="auto">
            <a:xfrm>
              <a:off x="6913563" y="8963025"/>
              <a:ext cx="211138" cy="2079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0" name="Oval 665"/>
            <p:cNvSpPr>
              <a:spLocks noChangeArrowheads="1"/>
            </p:cNvSpPr>
            <p:nvPr userDrawn="1"/>
          </p:nvSpPr>
          <p:spPr bwMode="auto">
            <a:xfrm>
              <a:off x="6919913" y="8704263"/>
              <a:ext cx="198438" cy="1968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1" name="Oval 666"/>
            <p:cNvSpPr>
              <a:spLocks noChangeArrowheads="1"/>
            </p:cNvSpPr>
            <p:nvPr userDrawn="1"/>
          </p:nvSpPr>
          <p:spPr bwMode="auto">
            <a:xfrm>
              <a:off x="7199313" y="10045700"/>
              <a:ext cx="171450" cy="1698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2" name="Oval 667"/>
            <p:cNvSpPr>
              <a:spLocks noChangeArrowheads="1"/>
            </p:cNvSpPr>
            <p:nvPr userDrawn="1"/>
          </p:nvSpPr>
          <p:spPr bwMode="auto">
            <a:xfrm>
              <a:off x="7199313" y="9782175"/>
              <a:ext cx="171450" cy="1666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3" name="Oval 668"/>
            <p:cNvSpPr>
              <a:spLocks noChangeArrowheads="1"/>
            </p:cNvSpPr>
            <p:nvPr userDrawn="1"/>
          </p:nvSpPr>
          <p:spPr bwMode="auto">
            <a:xfrm>
              <a:off x="7196138" y="9245600"/>
              <a:ext cx="176213" cy="1762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4" name="Oval 669"/>
            <p:cNvSpPr>
              <a:spLocks noChangeArrowheads="1"/>
            </p:cNvSpPr>
            <p:nvPr userDrawn="1"/>
          </p:nvSpPr>
          <p:spPr bwMode="auto">
            <a:xfrm>
              <a:off x="7194550" y="8977313"/>
              <a:ext cx="180975" cy="1825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5" name="Oval 670"/>
            <p:cNvSpPr>
              <a:spLocks noChangeArrowheads="1"/>
            </p:cNvSpPr>
            <p:nvPr userDrawn="1"/>
          </p:nvSpPr>
          <p:spPr bwMode="auto">
            <a:xfrm>
              <a:off x="7194550" y="8712200"/>
              <a:ext cx="180975" cy="1809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6" name="Oval 671"/>
            <p:cNvSpPr>
              <a:spLocks noChangeArrowheads="1"/>
            </p:cNvSpPr>
            <p:nvPr userDrawn="1"/>
          </p:nvSpPr>
          <p:spPr bwMode="auto">
            <a:xfrm>
              <a:off x="7453313" y="10033000"/>
              <a:ext cx="195263" cy="1936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7" name="Oval 672"/>
            <p:cNvSpPr>
              <a:spLocks noChangeArrowheads="1"/>
            </p:cNvSpPr>
            <p:nvPr userDrawn="1"/>
          </p:nvSpPr>
          <p:spPr bwMode="auto">
            <a:xfrm>
              <a:off x="7453313" y="9767888"/>
              <a:ext cx="195263" cy="1936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8" name="Oval 673"/>
            <p:cNvSpPr>
              <a:spLocks noChangeArrowheads="1"/>
            </p:cNvSpPr>
            <p:nvPr userDrawn="1"/>
          </p:nvSpPr>
          <p:spPr bwMode="auto">
            <a:xfrm>
              <a:off x="7467600" y="9515475"/>
              <a:ext cx="166688" cy="1666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9" name="Oval 674"/>
            <p:cNvSpPr>
              <a:spLocks noChangeArrowheads="1"/>
            </p:cNvSpPr>
            <p:nvPr userDrawn="1"/>
          </p:nvSpPr>
          <p:spPr bwMode="auto">
            <a:xfrm>
              <a:off x="7473950" y="9258300"/>
              <a:ext cx="152400" cy="1508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0" name="Oval 675"/>
            <p:cNvSpPr>
              <a:spLocks noChangeArrowheads="1"/>
            </p:cNvSpPr>
            <p:nvPr userDrawn="1"/>
          </p:nvSpPr>
          <p:spPr bwMode="auto">
            <a:xfrm>
              <a:off x="7734300" y="10047288"/>
              <a:ext cx="163513" cy="1666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1" name="Oval 676"/>
            <p:cNvSpPr>
              <a:spLocks noChangeArrowheads="1"/>
            </p:cNvSpPr>
            <p:nvPr userDrawn="1"/>
          </p:nvSpPr>
          <p:spPr bwMode="auto">
            <a:xfrm>
              <a:off x="7734300" y="9782175"/>
              <a:ext cx="163513" cy="1651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2" name="Oval 677"/>
            <p:cNvSpPr>
              <a:spLocks noChangeArrowheads="1"/>
            </p:cNvSpPr>
            <p:nvPr userDrawn="1"/>
          </p:nvSpPr>
          <p:spPr bwMode="auto">
            <a:xfrm>
              <a:off x="7729538" y="9247188"/>
              <a:ext cx="173038" cy="1730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3" name="Oval 678"/>
            <p:cNvSpPr>
              <a:spLocks noChangeArrowheads="1"/>
            </p:cNvSpPr>
            <p:nvPr userDrawn="1"/>
          </p:nvSpPr>
          <p:spPr bwMode="auto">
            <a:xfrm>
              <a:off x="7712075" y="8963025"/>
              <a:ext cx="207963" cy="2079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4" name="Oval 679"/>
            <p:cNvSpPr>
              <a:spLocks noChangeArrowheads="1"/>
            </p:cNvSpPr>
            <p:nvPr userDrawn="1"/>
          </p:nvSpPr>
          <p:spPr bwMode="auto">
            <a:xfrm>
              <a:off x="7732713" y="8716963"/>
              <a:ext cx="166688" cy="1714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5" name="Oval 680"/>
            <p:cNvSpPr>
              <a:spLocks noChangeArrowheads="1"/>
            </p:cNvSpPr>
            <p:nvPr userDrawn="1"/>
          </p:nvSpPr>
          <p:spPr bwMode="auto">
            <a:xfrm>
              <a:off x="7988300" y="10037763"/>
              <a:ext cx="187325" cy="1873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6" name="Oval 681"/>
            <p:cNvSpPr>
              <a:spLocks noChangeArrowheads="1"/>
            </p:cNvSpPr>
            <p:nvPr userDrawn="1"/>
          </p:nvSpPr>
          <p:spPr bwMode="auto">
            <a:xfrm>
              <a:off x="7988300" y="9771063"/>
              <a:ext cx="187325" cy="1889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7" name="Oval 682"/>
            <p:cNvSpPr>
              <a:spLocks noChangeArrowheads="1"/>
            </p:cNvSpPr>
            <p:nvPr userDrawn="1"/>
          </p:nvSpPr>
          <p:spPr bwMode="auto">
            <a:xfrm>
              <a:off x="7978775" y="9494838"/>
              <a:ext cx="207963" cy="2079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8" name="Oval 683"/>
            <p:cNvSpPr>
              <a:spLocks noChangeArrowheads="1"/>
            </p:cNvSpPr>
            <p:nvPr userDrawn="1"/>
          </p:nvSpPr>
          <p:spPr bwMode="auto">
            <a:xfrm>
              <a:off x="7996238" y="8982075"/>
              <a:ext cx="171450" cy="1714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9" name="Oval 684"/>
            <p:cNvSpPr>
              <a:spLocks noChangeArrowheads="1"/>
            </p:cNvSpPr>
            <p:nvPr userDrawn="1"/>
          </p:nvSpPr>
          <p:spPr bwMode="auto">
            <a:xfrm>
              <a:off x="7983538" y="8705850"/>
              <a:ext cx="196850" cy="1936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0" name="Oval 685"/>
            <p:cNvSpPr>
              <a:spLocks noChangeArrowheads="1"/>
            </p:cNvSpPr>
            <p:nvPr userDrawn="1"/>
          </p:nvSpPr>
          <p:spPr bwMode="auto">
            <a:xfrm>
              <a:off x="7999413" y="8455025"/>
              <a:ext cx="161925" cy="1619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1" name="Oval 686"/>
            <p:cNvSpPr>
              <a:spLocks noChangeArrowheads="1"/>
            </p:cNvSpPr>
            <p:nvPr userDrawn="1"/>
          </p:nvSpPr>
          <p:spPr bwMode="auto">
            <a:xfrm>
              <a:off x="7981950" y="8172450"/>
              <a:ext cx="200025" cy="2000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2" name="Oval 687"/>
            <p:cNvSpPr>
              <a:spLocks noChangeArrowheads="1"/>
            </p:cNvSpPr>
            <p:nvPr userDrawn="1"/>
          </p:nvSpPr>
          <p:spPr bwMode="auto">
            <a:xfrm>
              <a:off x="8259763" y="9245600"/>
              <a:ext cx="176213" cy="1762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3" name="Oval 688"/>
            <p:cNvSpPr>
              <a:spLocks noChangeArrowheads="1"/>
            </p:cNvSpPr>
            <p:nvPr userDrawn="1"/>
          </p:nvSpPr>
          <p:spPr bwMode="auto">
            <a:xfrm>
              <a:off x="8258175" y="8977313"/>
              <a:ext cx="177800" cy="1809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4" name="Oval 689"/>
            <p:cNvSpPr>
              <a:spLocks noChangeArrowheads="1"/>
            </p:cNvSpPr>
            <p:nvPr userDrawn="1"/>
          </p:nvSpPr>
          <p:spPr bwMode="auto">
            <a:xfrm>
              <a:off x="8253413" y="8707438"/>
              <a:ext cx="188913" cy="1889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5" name="Oval 690"/>
            <p:cNvSpPr>
              <a:spLocks noChangeArrowheads="1"/>
            </p:cNvSpPr>
            <p:nvPr userDrawn="1"/>
          </p:nvSpPr>
          <p:spPr bwMode="auto">
            <a:xfrm>
              <a:off x="8523288" y="9245600"/>
              <a:ext cx="179388" cy="1762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6" name="Oval 691"/>
            <p:cNvSpPr>
              <a:spLocks noChangeArrowheads="1"/>
            </p:cNvSpPr>
            <p:nvPr userDrawn="1"/>
          </p:nvSpPr>
          <p:spPr bwMode="auto">
            <a:xfrm>
              <a:off x="8515350" y="8970963"/>
              <a:ext cx="195263" cy="1952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7" name="Oval 692"/>
            <p:cNvSpPr>
              <a:spLocks noChangeArrowheads="1"/>
            </p:cNvSpPr>
            <p:nvPr userDrawn="1"/>
          </p:nvSpPr>
          <p:spPr bwMode="auto">
            <a:xfrm>
              <a:off x="8507413" y="8697913"/>
              <a:ext cx="211138" cy="2095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8" name="Oval 693"/>
            <p:cNvSpPr>
              <a:spLocks noChangeArrowheads="1"/>
            </p:cNvSpPr>
            <p:nvPr userDrawn="1"/>
          </p:nvSpPr>
          <p:spPr bwMode="auto">
            <a:xfrm>
              <a:off x="8761413" y="9483725"/>
              <a:ext cx="233363" cy="2317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9" name="Oval 694"/>
            <p:cNvSpPr>
              <a:spLocks noChangeArrowheads="1"/>
            </p:cNvSpPr>
            <p:nvPr userDrawn="1"/>
          </p:nvSpPr>
          <p:spPr bwMode="auto">
            <a:xfrm>
              <a:off x="8772525" y="9224963"/>
              <a:ext cx="214313" cy="2159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0" name="Oval 695"/>
            <p:cNvSpPr>
              <a:spLocks noChangeArrowheads="1"/>
            </p:cNvSpPr>
            <p:nvPr userDrawn="1"/>
          </p:nvSpPr>
          <p:spPr bwMode="auto">
            <a:xfrm>
              <a:off x="8786813" y="8712200"/>
              <a:ext cx="182563" cy="1809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1" name="Oval 696"/>
            <p:cNvSpPr>
              <a:spLocks noChangeArrowheads="1"/>
            </p:cNvSpPr>
            <p:nvPr userDrawn="1"/>
          </p:nvSpPr>
          <p:spPr bwMode="auto">
            <a:xfrm>
              <a:off x="8777288" y="8435975"/>
              <a:ext cx="203200" cy="2016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2" name="Oval 697"/>
            <p:cNvSpPr>
              <a:spLocks noChangeArrowheads="1"/>
            </p:cNvSpPr>
            <p:nvPr userDrawn="1"/>
          </p:nvSpPr>
          <p:spPr bwMode="auto">
            <a:xfrm>
              <a:off x="9051925" y="9505950"/>
              <a:ext cx="185738" cy="1873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3" name="Oval 698"/>
            <p:cNvSpPr>
              <a:spLocks noChangeArrowheads="1"/>
            </p:cNvSpPr>
            <p:nvPr userDrawn="1"/>
          </p:nvSpPr>
          <p:spPr bwMode="auto">
            <a:xfrm>
              <a:off x="9031288" y="9221788"/>
              <a:ext cx="227013" cy="2254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4" name="Oval 699"/>
            <p:cNvSpPr>
              <a:spLocks noChangeArrowheads="1"/>
            </p:cNvSpPr>
            <p:nvPr userDrawn="1"/>
          </p:nvSpPr>
          <p:spPr bwMode="auto">
            <a:xfrm>
              <a:off x="9042400" y="8966200"/>
              <a:ext cx="203200" cy="2032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5" name="Oval 700"/>
            <p:cNvSpPr>
              <a:spLocks noChangeArrowheads="1"/>
            </p:cNvSpPr>
            <p:nvPr userDrawn="1"/>
          </p:nvSpPr>
          <p:spPr bwMode="auto">
            <a:xfrm>
              <a:off x="9037638" y="8696325"/>
              <a:ext cx="212725" cy="2127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6" name="Oval 701"/>
            <p:cNvSpPr>
              <a:spLocks noChangeArrowheads="1"/>
            </p:cNvSpPr>
            <p:nvPr userDrawn="1"/>
          </p:nvSpPr>
          <p:spPr bwMode="auto">
            <a:xfrm>
              <a:off x="9307513" y="8701088"/>
              <a:ext cx="204788" cy="2032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7" name="Oval 702"/>
            <p:cNvSpPr>
              <a:spLocks noChangeArrowheads="1"/>
            </p:cNvSpPr>
            <p:nvPr userDrawn="1"/>
          </p:nvSpPr>
          <p:spPr bwMode="auto">
            <a:xfrm>
              <a:off x="9845675" y="9237663"/>
              <a:ext cx="192088" cy="1920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8" name="Oval 703"/>
            <p:cNvSpPr>
              <a:spLocks noChangeArrowheads="1"/>
            </p:cNvSpPr>
            <p:nvPr userDrawn="1"/>
          </p:nvSpPr>
          <p:spPr bwMode="auto">
            <a:xfrm>
              <a:off x="9845675" y="8974138"/>
              <a:ext cx="192088" cy="1889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9" name="Oval 704"/>
            <p:cNvSpPr>
              <a:spLocks noChangeArrowheads="1"/>
            </p:cNvSpPr>
            <p:nvPr userDrawn="1"/>
          </p:nvSpPr>
          <p:spPr bwMode="auto">
            <a:xfrm>
              <a:off x="10366375" y="10023475"/>
              <a:ext cx="214313" cy="2143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0" name="Oval 705"/>
            <p:cNvSpPr>
              <a:spLocks noChangeArrowheads="1"/>
            </p:cNvSpPr>
            <p:nvPr userDrawn="1"/>
          </p:nvSpPr>
          <p:spPr bwMode="auto">
            <a:xfrm>
              <a:off x="10366375" y="9759950"/>
              <a:ext cx="214313" cy="2111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1" name="Oval 706"/>
            <p:cNvSpPr>
              <a:spLocks noChangeArrowheads="1"/>
            </p:cNvSpPr>
            <p:nvPr userDrawn="1"/>
          </p:nvSpPr>
          <p:spPr bwMode="auto">
            <a:xfrm>
              <a:off x="10360025" y="9485313"/>
              <a:ext cx="225425" cy="2286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2" name="Oval 707"/>
            <p:cNvSpPr>
              <a:spLocks noChangeArrowheads="1"/>
            </p:cNvSpPr>
            <p:nvPr userDrawn="1"/>
          </p:nvSpPr>
          <p:spPr bwMode="auto">
            <a:xfrm>
              <a:off x="10366375" y="9224963"/>
              <a:ext cx="214313" cy="2159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3" name="Oval 708"/>
            <p:cNvSpPr>
              <a:spLocks noChangeArrowheads="1"/>
            </p:cNvSpPr>
            <p:nvPr userDrawn="1"/>
          </p:nvSpPr>
          <p:spPr bwMode="auto">
            <a:xfrm>
              <a:off x="10628313" y="9223375"/>
              <a:ext cx="219075" cy="22066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4" name="Oval 709"/>
            <p:cNvSpPr>
              <a:spLocks noChangeArrowheads="1"/>
            </p:cNvSpPr>
            <p:nvPr userDrawn="1"/>
          </p:nvSpPr>
          <p:spPr bwMode="auto">
            <a:xfrm>
              <a:off x="10898188" y="10025063"/>
              <a:ext cx="211138" cy="2127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5" name="Oval 710"/>
            <p:cNvSpPr>
              <a:spLocks noChangeArrowheads="1"/>
            </p:cNvSpPr>
            <p:nvPr userDrawn="1"/>
          </p:nvSpPr>
          <p:spPr bwMode="auto">
            <a:xfrm>
              <a:off x="10898188" y="9759950"/>
              <a:ext cx="211138" cy="2111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6" name="Oval 711"/>
            <p:cNvSpPr>
              <a:spLocks noChangeArrowheads="1"/>
            </p:cNvSpPr>
            <p:nvPr userDrawn="1"/>
          </p:nvSpPr>
          <p:spPr bwMode="auto">
            <a:xfrm>
              <a:off x="10898188" y="9493250"/>
              <a:ext cx="211138" cy="2127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7" name="Oval 712"/>
            <p:cNvSpPr>
              <a:spLocks noChangeArrowheads="1"/>
            </p:cNvSpPr>
            <p:nvPr userDrawn="1"/>
          </p:nvSpPr>
          <p:spPr bwMode="auto">
            <a:xfrm>
              <a:off x="11183938" y="10045700"/>
              <a:ext cx="171450" cy="1714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8" name="Oval 713"/>
            <p:cNvSpPr>
              <a:spLocks noChangeArrowheads="1"/>
            </p:cNvSpPr>
            <p:nvPr userDrawn="1"/>
          </p:nvSpPr>
          <p:spPr bwMode="auto">
            <a:xfrm>
              <a:off x="11183938" y="9779000"/>
              <a:ext cx="171450" cy="1730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9" name="Oval 714"/>
            <p:cNvSpPr>
              <a:spLocks noChangeArrowheads="1"/>
            </p:cNvSpPr>
            <p:nvPr userDrawn="1"/>
          </p:nvSpPr>
          <p:spPr bwMode="auto">
            <a:xfrm>
              <a:off x="11177588" y="9507538"/>
              <a:ext cx="184150" cy="1841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0" name="Oval 715"/>
            <p:cNvSpPr>
              <a:spLocks noChangeArrowheads="1"/>
            </p:cNvSpPr>
            <p:nvPr userDrawn="1"/>
          </p:nvSpPr>
          <p:spPr bwMode="auto">
            <a:xfrm>
              <a:off x="11450638" y="10044113"/>
              <a:ext cx="171450" cy="1730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1" name="Oval 716"/>
            <p:cNvSpPr>
              <a:spLocks noChangeArrowheads="1"/>
            </p:cNvSpPr>
            <p:nvPr userDrawn="1"/>
          </p:nvSpPr>
          <p:spPr bwMode="auto">
            <a:xfrm>
              <a:off x="11450638" y="9777413"/>
              <a:ext cx="171450" cy="1746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2" name="Oval 717"/>
            <p:cNvSpPr>
              <a:spLocks noChangeArrowheads="1"/>
            </p:cNvSpPr>
            <p:nvPr userDrawn="1"/>
          </p:nvSpPr>
          <p:spPr bwMode="auto">
            <a:xfrm>
              <a:off x="11720513" y="10048875"/>
              <a:ext cx="161925" cy="1619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3" name="Oval 718"/>
            <p:cNvSpPr>
              <a:spLocks noChangeArrowheads="1"/>
            </p:cNvSpPr>
            <p:nvPr userDrawn="1"/>
          </p:nvSpPr>
          <p:spPr bwMode="auto">
            <a:xfrm>
              <a:off x="11693525" y="9493250"/>
              <a:ext cx="214313" cy="2127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4" name="Oval 719"/>
            <p:cNvSpPr>
              <a:spLocks noChangeArrowheads="1"/>
            </p:cNvSpPr>
            <p:nvPr userDrawn="1"/>
          </p:nvSpPr>
          <p:spPr bwMode="auto">
            <a:xfrm>
              <a:off x="11969750" y="10033000"/>
              <a:ext cx="193675" cy="1936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5" name="Oval 720"/>
            <p:cNvSpPr>
              <a:spLocks noChangeArrowheads="1"/>
            </p:cNvSpPr>
            <p:nvPr userDrawn="1"/>
          </p:nvSpPr>
          <p:spPr bwMode="auto">
            <a:xfrm>
              <a:off x="11969750" y="9767888"/>
              <a:ext cx="193675" cy="1936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6" name="Oval 721"/>
            <p:cNvSpPr>
              <a:spLocks noChangeArrowheads="1"/>
            </p:cNvSpPr>
            <p:nvPr userDrawn="1"/>
          </p:nvSpPr>
          <p:spPr bwMode="auto">
            <a:xfrm>
              <a:off x="11944350" y="9477375"/>
              <a:ext cx="246063" cy="2444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7" name="Oval 722"/>
            <p:cNvSpPr>
              <a:spLocks noChangeArrowheads="1"/>
            </p:cNvSpPr>
            <p:nvPr userDrawn="1"/>
          </p:nvSpPr>
          <p:spPr bwMode="auto">
            <a:xfrm>
              <a:off x="11944350" y="9209088"/>
              <a:ext cx="246063" cy="2476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8" name="Oval 723"/>
            <p:cNvSpPr>
              <a:spLocks noChangeArrowheads="1"/>
            </p:cNvSpPr>
            <p:nvPr userDrawn="1"/>
          </p:nvSpPr>
          <p:spPr bwMode="auto">
            <a:xfrm>
              <a:off x="11960225" y="8959850"/>
              <a:ext cx="214313" cy="2159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9" name="Oval 724"/>
            <p:cNvSpPr>
              <a:spLocks noChangeArrowheads="1"/>
            </p:cNvSpPr>
            <p:nvPr userDrawn="1"/>
          </p:nvSpPr>
          <p:spPr bwMode="auto">
            <a:xfrm>
              <a:off x="11990388" y="8726488"/>
              <a:ext cx="153988" cy="15240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0" name="Oval 725"/>
            <p:cNvSpPr>
              <a:spLocks noChangeArrowheads="1"/>
            </p:cNvSpPr>
            <p:nvPr userDrawn="1"/>
          </p:nvSpPr>
          <p:spPr bwMode="auto">
            <a:xfrm>
              <a:off x="12001500" y="8472488"/>
              <a:ext cx="130175" cy="1285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1" name="Oval 726"/>
            <p:cNvSpPr>
              <a:spLocks noChangeArrowheads="1"/>
            </p:cNvSpPr>
            <p:nvPr userDrawn="1"/>
          </p:nvSpPr>
          <p:spPr bwMode="auto">
            <a:xfrm>
              <a:off x="11998325" y="8202613"/>
              <a:ext cx="138113" cy="1365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2" name="Oval 727"/>
            <p:cNvSpPr>
              <a:spLocks noChangeArrowheads="1"/>
            </p:cNvSpPr>
            <p:nvPr userDrawn="1"/>
          </p:nvSpPr>
          <p:spPr bwMode="auto">
            <a:xfrm>
              <a:off x="12028488" y="7966075"/>
              <a:ext cx="77788" cy="777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3" name="Oval 728"/>
            <p:cNvSpPr>
              <a:spLocks noChangeArrowheads="1"/>
            </p:cNvSpPr>
            <p:nvPr userDrawn="1"/>
          </p:nvSpPr>
          <p:spPr bwMode="auto">
            <a:xfrm>
              <a:off x="12039600" y="7713663"/>
              <a:ext cx="53975" cy="523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4" name="Oval 729"/>
            <p:cNvSpPr>
              <a:spLocks noChangeArrowheads="1"/>
            </p:cNvSpPr>
            <p:nvPr userDrawn="1"/>
          </p:nvSpPr>
          <p:spPr bwMode="auto">
            <a:xfrm>
              <a:off x="12028488" y="7434263"/>
              <a:ext cx="77788" cy="793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5" name="Oval 730"/>
            <p:cNvSpPr>
              <a:spLocks noChangeArrowheads="1"/>
            </p:cNvSpPr>
            <p:nvPr userDrawn="1"/>
          </p:nvSpPr>
          <p:spPr bwMode="auto">
            <a:xfrm>
              <a:off x="12034838" y="7175500"/>
              <a:ext cx="65088" cy="666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6" name="Oval 731"/>
            <p:cNvSpPr>
              <a:spLocks noChangeArrowheads="1"/>
            </p:cNvSpPr>
            <p:nvPr userDrawn="1"/>
          </p:nvSpPr>
          <p:spPr bwMode="auto">
            <a:xfrm>
              <a:off x="12022138" y="6897688"/>
              <a:ext cx="90488" cy="904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7" name="Oval 732"/>
            <p:cNvSpPr>
              <a:spLocks noChangeArrowheads="1"/>
            </p:cNvSpPr>
            <p:nvPr userDrawn="1"/>
          </p:nvSpPr>
          <p:spPr bwMode="auto">
            <a:xfrm>
              <a:off x="12045950" y="6656388"/>
              <a:ext cx="42863" cy="412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8" name="Oval 733"/>
            <p:cNvSpPr>
              <a:spLocks noChangeArrowheads="1"/>
            </p:cNvSpPr>
            <p:nvPr userDrawn="1"/>
          </p:nvSpPr>
          <p:spPr bwMode="auto">
            <a:xfrm>
              <a:off x="12022138" y="6365875"/>
              <a:ext cx="90488" cy="9048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9" name="Oval 734"/>
            <p:cNvSpPr>
              <a:spLocks noChangeArrowheads="1"/>
            </p:cNvSpPr>
            <p:nvPr userDrawn="1"/>
          </p:nvSpPr>
          <p:spPr bwMode="auto">
            <a:xfrm>
              <a:off x="12025313" y="6103938"/>
              <a:ext cx="84138" cy="8413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0" name="Oval 735"/>
            <p:cNvSpPr>
              <a:spLocks noChangeArrowheads="1"/>
            </p:cNvSpPr>
            <p:nvPr userDrawn="1"/>
          </p:nvSpPr>
          <p:spPr bwMode="auto">
            <a:xfrm>
              <a:off x="12036425" y="5849938"/>
              <a:ext cx="61913" cy="61912"/>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735" name="TextBox 734"/>
          <p:cNvSpPr txBox="1"/>
          <p:nvPr/>
        </p:nvSpPr>
        <p:spPr>
          <a:xfrm>
            <a:off x="588147" y="4832138"/>
            <a:ext cx="7987553" cy="1508105"/>
          </a:xfrm>
          <a:prstGeom prst="rect">
            <a:avLst/>
          </a:prstGeom>
          <a:noFill/>
        </p:spPr>
        <p:txBody>
          <a:bodyPr wrap="square" rtlCol="0">
            <a:spAutoFit/>
          </a:bodyPr>
          <a:lstStyle/>
          <a:p>
            <a:pPr marL="457200" indent="-457200" algn="ctr">
              <a:buFont typeface="Arial" panose="020B0604020202020204" pitchFamily="34" charset="0"/>
              <a:buChar char="•"/>
            </a:pPr>
            <a:r>
              <a:rPr lang="en-US" sz="3200" b="1" dirty="0" smtClean="0">
                <a:latin typeface="Gabriola" panose="04040605051002020D02" pitchFamily="82" charset="0"/>
              </a:rPr>
              <a:t>6</a:t>
            </a:r>
            <a:r>
              <a:rPr lang="en-US" sz="2800" dirty="0" smtClean="0">
                <a:latin typeface="Gabriola" panose="04040605051002020D02" pitchFamily="82" charset="0"/>
              </a:rPr>
              <a:t> out of </a:t>
            </a:r>
            <a:r>
              <a:rPr lang="en-US" sz="3200" b="1" dirty="0" smtClean="0">
                <a:latin typeface="Gabriola" panose="04040605051002020D02" pitchFamily="82" charset="0"/>
              </a:rPr>
              <a:t>1</a:t>
            </a:r>
            <a:r>
              <a:rPr lang="en-US" sz="3200" dirty="0">
                <a:latin typeface="Gabriola" panose="04040605051002020D02" pitchFamily="82" charset="0"/>
              </a:rPr>
              <a:t>0 </a:t>
            </a:r>
            <a:r>
              <a:rPr lang="en-US" sz="2800" dirty="0" smtClean="0">
                <a:latin typeface="Gabriola" panose="04040605051002020D02" pitchFamily="82" charset="0"/>
              </a:rPr>
              <a:t>recommendations given in the report have been discussed by the Committee</a:t>
            </a:r>
          </a:p>
          <a:p>
            <a:pPr marL="457200" indent="-457200" algn="ctr">
              <a:buFont typeface="Arial" panose="020B0604020202020204" pitchFamily="34" charset="0"/>
              <a:buChar char="•"/>
            </a:pPr>
            <a:r>
              <a:rPr lang="en-US" sz="3200" b="1" dirty="0" smtClean="0">
                <a:latin typeface="Gabriola" panose="04040605051002020D02" pitchFamily="82" charset="0"/>
              </a:rPr>
              <a:t>4</a:t>
            </a:r>
            <a:r>
              <a:rPr lang="en-US" sz="2800" dirty="0" smtClean="0">
                <a:latin typeface="Gabriola" panose="04040605051002020D02" pitchFamily="82" charset="0"/>
              </a:rPr>
              <a:t> have been accepted for amendment in the Act</a:t>
            </a:r>
            <a:endParaRPr lang="en-US" sz="2800" dirty="0">
              <a:latin typeface="Gabriola" panose="04040605051002020D02" pitchFamily="82" charset="0"/>
            </a:endParaRPr>
          </a:p>
        </p:txBody>
      </p:sp>
    </p:spTree>
    <p:extLst>
      <p:ext uri="{BB962C8B-B14F-4D97-AF65-F5344CB8AC3E}">
        <p14:creationId xmlns:p14="http://schemas.microsoft.com/office/powerpoint/2010/main" val="32322282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3433" y="443753"/>
            <a:ext cx="7886700" cy="935903"/>
          </a:xfrm>
          <a:solidFill>
            <a:schemeClr val="accent2"/>
          </a:solidFill>
        </p:spPr>
        <p:txBody>
          <a:bodyPr>
            <a:normAutofit/>
          </a:bodyPr>
          <a:lstStyle/>
          <a:p>
            <a:pPr algn="ctr"/>
            <a:r>
              <a:rPr lang="en-US" sz="2400" b="1" dirty="0">
                <a:solidFill>
                  <a:schemeClr val="bg1"/>
                </a:solidFill>
                <a:latin typeface="Arial" panose="020B0604020202020204" pitchFamily="34" charset="0"/>
                <a:ea typeface="Tahoma" panose="020B0604030504040204" pitchFamily="34" charset="0"/>
                <a:cs typeface="Arial" panose="020B0604020202020204" pitchFamily="34" charset="0"/>
              </a:rPr>
              <a:t>Easing the Compliance Burden on Smaller Companies including </a:t>
            </a:r>
            <a:r>
              <a:rPr lang="en-US" sz="2400" b="1" dirty="0" smtClean="0">
                <a:solidFill>
                  <a:schemeClr val="bg1"/>
                </a:solidFill>
                <a:latin typeface="Arial" panose="020B0604020202020204" pitchFamily="34" charset="0"/>
                <a:ea typeface="Tahoma" panose="020B0604030504040204" pitchFamily="34" charset="0"/>
                <a:cs typeface="Arial" panose="020B0604020202020204" pitchFamily="34" charset="0"/>
              </a:rPr>
              <a:t>Start-Up’s </a:t>
            </a:r>
            <a:r>
              <a:rPr lang="en-US" sz="2400" b="1" dirty="0">
                <a:solidFill>
                  <a:schemeClr val="bg1"/>
                </a:solidFill>
                <a:latin typeface="Arial" panose="020B0604020202020204" pitchFamily="34" charset="0"/>
                <a:ea typeface="Tahoma" panose="020B0604030504040204" pitchFamily="34" charset="0"/>
                <a:cs typeface="Arial" panose="020B0604020202020204" pitchFamily="34" charset="0"/>
              </a:rPr>
              <a:t>and MSMEs</a:t>
            </a:r>
          </a:p>
        </p:txBody>
      </p:sp>
      <p:sp>
        <p:nvSpPr>
          <p:cNvPr id="6" name="Content Placeholder 5"/>
          <p:cNvSpPr>
            <a:spLocks noGrp="1"/>
          </p:cNvSpPr>
          <p:nvPr>
            <p:ph idx="1"/>
          </p:nvPr>
        </p:nvSpPr>
        <p:spPr>
          <a:xfrm>
            <a:off x="833432" y="1379657"/>
            <a:ext cx="7886701" cy="4424795"/>
          </a:xfrm>
        </p:spPr>
        <p:txBody>
          <a:bodyPr>
            <a:normAutofit/>
          </a:bodyPr>
          <a:lstStyle/>
          <a:p>
            <a:pPr algn="just">
              <a:lnSpc>
                <a:spcPts val="1500"/>
              </a:lnSpc>
            </a:pPr>
            <a:r>
              <a:rPr lang="en-US" sz="2400" dirty="0">
                <a:solidFill>
                  <a:schemeClr val="tx1">
                    <a:lumMod val="60000"/>
                    <a:lumOff val="40000"/>
                  </a:schemeClr>
                </a:solidFill>
                <a:latin typeface="Gabriola" panose="04040605051002020D02" pitchFamily="82" charset="0"/>
              </a:rPr>
              <a:t>.</a:t>
            </a:r>
          </a:p>
        </p:txBody>
      </p:sp>
      <p:sp>
        <p:nvSpPr>
          <p:cNvPr id="10" name="Footer Placeholder 9"/>
          <p:cNvSpPr>
            <a:spLocks noGrp="1"/>
          </p:cNvSpPr>
          <p:nvPr>
            <p:ph type="ftr" sz="quarter" idx="11"/>
          </p:nvPr>
        </p:nvSpPr>
        <p:spPr>
          <a:xfrm>
            <a:off x="833430" y="6270673"/>
            <a:ext cx="4989145" cy="365125"/>
          </a:xfrm>
        </p:spPr>
        <p:txBody>
          <a:bodyPr/>
          <a:lstStyle/>
          <a:p>
            <a:r>
              <a:rPr lang="en-US" dirty="0"/>
              <a:t>Corporate Governance in India@2016: Where do we stand?</a:t>
            </a:r>
          </a:p>
        </p:txBody>
      </p:sp>
      <p:sp>
        <p:nvSpPr>
          <p:cNvPr id="4" name="Slide Number Placeholder 3"/>
          <p:cNvSpPr>
            <a:spLocks noGrp="1"/>
          </p:cNvSpPr>
          <p:nvPr>
            <p:ph type="sldNum" sz="quarter" idx="12"/>
          </p:nvPr>
        </p:nvSpPr>
        <p:spPr/>
        <p:txBody>
          <a:bodyPr/>
          <a:lstStyle/>
          <a:p>
            <a:fld id="{E2E0BF50-D2FD-4C5B-BC2D-B4B6F6D8B927}" type="slidenum">
              <a:rPr lang="en-US" smtClean="0"/>
              <a:t>3</a:t>
            </a:fld>
            <a:endParaRPr lang="en-US" dirty="0"/>
          </a:p>
        </p:txBody>
      </p:sp>
      <p:sp>
        <p:nvSpPr>
          <p:cNvPr id="3" name="TextBox 2"/>
          <p:cNvSpPr txBox="1"/>
          <p:nvPr/>
        </p:nvSpPr>
        <p:spPr>
          <a:xfrm>
            <a:off x="833431" y="1513247"/>
            <a:ext cx="4050634" cy="4524315"/>
          </a:xfrm>
          <a:prstGeom prst="rect">
            <a:avLst/>
          </a:prstGeom>
          <a:noFill/>
        </p:spPr>
        <p:txBody>
          <a:bodyPr wrap="square" rtlCol="0">
            <a:spAutoFit/>
          </a:bodyPr>
          <a:lstStyle/>
          <a:p>
            <a:pPr algn="just" defTabSz="1047750"/>
            <a:r>
              <a:rPr lang="en-IN" sz="1600" dirty="0">
                <a:latin typeface="Arial" panose="020B0604020202020204" pitchFamily="34" charset="0"/>
                <a:cs typeface="Arial" panose="020B0604020202020204" pitchFamily="34" charset="0"/>
              </a:rPr>
              <a:t>“Indian companies, especially those which are in the initial stages of their growth</a:t>
            </a:r>
          </a:p>
          <a:p>
            <a:pPr algn="just" defTabSz="1047750"/>
            <a:r>
              <a:rPr lang="en-IN" sz="1600" dirty="0">
                <a:latin typeface="Arial" panose="020B0604020202020204" pitchFamily="34" charset="0"/>
                <a:cs typeface="Arial" panose="020B0604020202020204" pitchFamily="34" charset="0"/>
              </a:rPr>
              <a:t>need the support of compliances which are less onerous and not costly to</a:t>
            </a:r>
          </a:p>
          <a:p>
            <a:pPr algn="just" defTabSz="1047750"/>
            <a:r>
              <a:rPr lang="en-IN" sz="1600" dirty="0">
                <a:latin typeface="Arial" panose="020B0604020202020204" pitchFamily="34" charset="0"/>
                <a:cs typeface="Arial" panose="020B0604020202020204" pitchFamily="34" charset="0"/>
              </a:rPr>
              <a:t>implement. This could give such companies requisite time to gain strength, following which they could be brought into the scope of greater regulatory oversight. In that respect, </a:t>
            </a:r>
            <a:r>
              <a:rPr lang="en-IN" sz="1600" b="1" i="1" dirty="0">
                <a:latin typeface="Arial" panose="020B0604020202020204" pitchFamily="34" charset="0"/>
                <a:cs typeface="Arial" panose="020B0604020202020204" pitchFamily="34" charset="0"/>
              </a:rPr>
              <a:t>the law should follow a maturity model for various entities.</a:t>
            </a:r>
            <a:r>
              <a:rPr lang="en-IN" sz="1600" dirty="0">
                <a:latin typeface="Arial" panose="020B0604020202020204" pitchFamily="34" charset="0"/>
                <a:cs typeface="Arial" panose="020B0604020202020204" pitchFamily="34" charset="0"/>
              </a:rPr>
              <a:t> While amendments to the Companies Act, 2013 have exempted a cross-section of companies including private ones from rigorous compliance of the law, </a:t>
            </a:r>
            <a:r>
              <a:rPr lang="en-IN" sz="1600" b="1" i="1" dirty="0">
                <a:latin typeface="Arial" panose="020B0604020202020204" pitchFamily="34" charset="0"/>
                <a:cs typeface="Arial" panose="020B0604020202020204" pitchFamily="34" charset="0"/>
              </a:rPr>
              <a:t>it could be made more broad-based to help companies which are in their nascent stages of development</a:t>
            </a:r>
            <a:r>
              <a:rPr lang="en-IN" sz="1600" dirty="0">
                <a:latin typeface="Arial" panose="020B0604020202020204" pitchFamily="34" charset="0"/>
                <a:cs typeface="Arial" panose="020B0604020202020204" pitchFamily="34" charset="0"/>
              </a:rPr>
              <a:t>.” [page 38 of our Report].</a:t>
            </a:r>
          </a:p>
        </p:txBody>
      </p:sp>
      <p:sp>
        <p:nvSpPr>
          <p:cNvPr id="11" name="TextBox 10"/>
          <p:cNvSpPr txBox="1"/>
          <p:nvPr/>
        </p:nvSpPr>
        <p:spPr>
          <a:xfrm>
            <a:off x="4956516" y="1513247"/>
            <a:ext cx="3763618" cy="3785652"/>
          </a:xfrm>
          <a:prstGeom prst="rect">
            <a:avLst/>
          </a:prstGeom>
          <a:noFill/>
        </p:spPr>
        <p:txBody>
          <a:bodyPr wrap="square" rtlCol="0">
            <a:spAutoFit/>
          </a:bodyPr>
          <a:lstStyle/>
          <a:p>
            <a:pPr algn="just"/>
            <a:r>
              <a:rPr lang="en-IN" sz="1600" b="1" dirty="0">
                <a:latin typeface="Arial" panose="020B0604020202020204" pitchFamily="34" charset="0"/>
                <a:cs typeface="Arial" panose="020B0604020202020204" pitchFamily="34" charset="0"/>
              </a:rPr>
              <a:t>Standing Committee in para 1.20 of the Report</a:t>
            </a:r>
            <a:r>
              <a:rPr lang="en-IN" sz="1600" dirty="0">
                <a:latin typeface="Arial" panose="020B0604020202020204" pitchFamily="34" charset="0"/>
                <a:cs typeface="Arial" panose="020B0604020202020204" pitchFamily="34" charset="0"/>
              </a:rPr>
              <a:t>, stated</a:t>
            </a:r>
          </a:p>
          <a:p>
            <a:pPr algn="just"/>
            <a:endParaRPr lang="en-IN" sz="1600" dirty="0">
              <a:latin typeface="Arial" panose="020B0604020202020204" pitchFamily="34" charset="0"/>
              <a:cs typeface="Arial" panose="020B0604020202020204" pitchFamily="34" charset="0"/>
            </a:endParaRPr>
          </a:p>
          <a:p>
            <a:pPr algn="just"/>
            <a:r>
              <a:rPr lang="en-IN" sz="1600" b="1" i="1" dirty="0">
                <a:latin typeface="Arial" panose="020B0604020202020204" pitchFamily="34" charset="0"/>
                <a:cs typeface="Arial" panose="020B0604020202020204" pitchFamily="34" charset="0"/>
              </a:rPr>
              <a:t>”Compliance threshold should be based on business volume or  turnover or scale of operations </a:t>
            </a:r>
            <a:r>
              <a:rPr lang="en-IN" sz="1600" i="1" dirty="0">
                <a:latin typeface="Arial" panose="020B0604020202020204" pitchFamily="34" charset="0"/>
                <a:cs typeface="Arial" panose="020B0604020202020204" pitchFamily="34" charset="0"/>
              </a:rPr>
              <a:t>rather than the form of the company.</a:t>
            </a:r>
            <a:r>
              <a:rPr lang="en-IN" sz="1600" b="1" i="1" dirty="0">
                <a:latin typeface="Arial" panose="020B0604020202020204" pitchFamily="34" charset="0"/>
                <a:cs typeface="Arial" panose="020B0604020202020204" pitchFamily="34" charset="0"/>
              </a:rPr>
              <a:t> </a:t>
            </a:r>
            <a:r>
              <a:rPr lang="en-IN" sz="1600" i="1" dirty="0">
                <a:latin typeface="Arial" panose="020B0604020202020204" pitchFamily="34" charset="0"/>
                <a:cs typeface="Arial" panose="020B0604020202020204" pitchFamily="34" charset="0"/>
              </a:rPr>
              <a:t>This  will ease the compliance burden for smaller companies including start-ups and MSMEs. In this regard, a distinction may also be made between  corporates involving public funds and substantial employment and other  enterprises operating on a smaller scale.” </a:t>
            </a:r>
            <a:endParaRPr lang="en-IN"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306240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3433" y="443657"/>
            <a:ext cx="7886700" cy="936000"/>
          </a:xfrm>
          <a:solidFill>
            <a:schemeClr val="accent2"/>
          </a:solidFill>
        </p:spPr>
        <p:txBody>
          <a:bodyPr>
            <a:normAutofit/>
          </a:bodyPr>
          <a:lstStyle/>
          <a:p>
            <a:pPr algn="ctr"/>
            <a:r>
              <a:rPr lang="en-US" sz="2400" b="1" dirty="0">
                <a:solidFill>
                  <a:schemeClr val="bg1"/>
                </a:solidFill>
                <a:latin typeface="Arial" panose="020B0604020202020204" pitchFamily="34" charset="0"/>
                <a:ea typeface="Tahoma" panose="020B0604030504040204" pitchFamily="34" charset="0"/>
                <a:cs typeface="Arial" panose="020B0604020202020204" pitchFamily="34" charset="0"/>
              </a:rPr>
              <a:t>Compliance </a:t>
            </a:r>
            <a:r>
              <a:rPr lang="en-US" sz="2400" b="1" dirty="0" smtClean="0">
                <a:solidFill>
                  <a:schemeClr val="bg1"/>
                </a:solidFill>
                <a:latin typeface="Arial" panose="020B0604020202020204" pitchFamily="34" charset="0"/>
                <a:ea typeface="Tahoma" panose="020B0604030504040204" pitchFamily="34" charset="0"/>
                <a:cs typeface="Arial" panose="020B0604020202020204" pitchFamily="34" charset="0"/>
              </a:rPr>
              <a:t>Burden </a:t>
            </a:r>
            <a:r>
              <a:rPr lang="en-US" sz="2400" b="1" dirty="0">
                <a:solidFill>
                  <a:schemeClr val="bg1"/>
                </a:solidFill>
                <a:latin typeface="Arial" panose="020B0604020202020204" pitchFamily="34" charset="0"/>
                <a:ea typeface="Tahoma" panose="020B0604030504040204" pitchFamily="34" charset="0"/>
                <a:cs typeface="Arial" panose="020B0604020202020204" pitchFamily="34" charset="0"/>
              </a:rPr>
              <a:t>on Smaller companies – </a:t>
            </a:r>
            <a:r>
              <a:rPr lang="en-US" sz="2400" b="1" dirty="0" smtClean="0">
                <a:solidFill>
                  <a:schemeClr val="bg1"/>
                </a:solidFill>
                <a:latin typeface="Arial" panose="020B0604020202020204" pitchFamily="34" charset="0"/>
                <a:ea typeface="Tahoma" panose="020B0604030504040204" pitchFamily="34" charset="0"/>
                <a:cs typeface="Arial" panose="020B0604020202020204" pitchFamily="34" charset="0"/>
              </a:rPr>
              <a:t/>
            </a:r>
            <a:br>
              <a:rPr lang="en-US" sz="2400" b="1" dirty="0" smtClean="0">
                <a:solidFill>
                  <a:schemeClr val="bg1"/>
                </a:solidFill>
                <a:latin typeface="Arial" panose="020B0604020202020204" pitchFamily="34" charset="0"/>
                <a:ea typeface="Tahoma" panose="020B0604030504040204" pitchFamily="34" charset="0"/>
                <a:cs typeface="Arial" panose="020B0604020202020204" pitchFamily="34" charset="0"/>
              </a:rPr>
            </a:br>
            <a:r>
              <a:rPr lang="en-US" sz="2400" b="1" dirty="0" smtClean="0">
                <a:solidFill>
                  <a:schemeClr val="bg1"/>
                </a:solidFill>
                <a:latin typeface="Arial" panose="020B0604020202020204" pitchFamily="34" charset="0"/>
                <a:ea typeface="Tahoma" panose="020B0604030504040204" pitchFamily="34" charset="0"/>
                <a:cs typeface="Arial" panose="020B0604020202020204" pitchFamily="34" charset="0"/>
              </a:rPr>
              <a:t>Need </a:t>
            </a:r>
            <a:r>
              <a:rPr lang="en-US" sz="2400" b="1" dirty="0">
                <a:solidFill>
                  <a:schemeClr val="bg1"/>
                </a:solidFill>
                <a:latin typeface="Arial" panose="020B0604020202020204" pitchFamily="34" charset="0"/>
                <a:ea typeface="Tahoma" panose="020B0604030504040204" pitchFamily="34" charset="0"/>
                <a:cs typeface="Arial" panose="020B0604020202020204" pitchFamily="34" charset="0"/>
              </a:rPr>
              <a:t>for a </a:t>
            </a:r>
            <a:r>
              <a:rPr lang="en-US" sz="2400" b="1" dirty="0" smtClean="0">
                <a:solidFill>
                  <a:schemeClr val="bg1"/>
                </a:solidFill>
                <a:latin typeface="Arial" panose="020B0604020202020204" pitchFamily="34" charset="0"/>
                <a:ea typeface="Tahoma" panose="020B0604030504040204" pitchFamily="34" charset="0"/>
                <a:cs typeface="Arial" panose="020B0604020202020204" pitchFamily="34" charset="0"/>
              </a:rPr>
              <a:t>Differential </a:t>
            </a:r>
            <a:r>
              <a:rPr lang="en-US" sz="2400" b="1" dirty="0">
                <a:solidFill>
                  <a:schemeClr val="bg1"/>
                </a:solidFill>
                <a:latin typeface="Arial" panose="020B0604020202020204" pitchFamily="34" charset="0"/>
                <a:ea typeface="Tahoma" panose="020B0604030504040204" pitchFamily="34" charset="0"/>
                <a:cs typeface="Arial" panose="020B0604020202020204" pitchFamily="34" charset="0"/>
              </a:rPr>
              <a:t>T</a:t>
            </a:r>
            <a:r>
              <a:rPr lang="en-US" sz="2400" b="1" dirty="0" smtClean="0">
                <a:solidFill>
                  <a:schemeClr val="bg1"/>
                </a:solidFill>
                <a:latin typeface="Arial" panose="020B0604020202020204" pitchFamily="34" charset="0"/>
                <a:ea typeface="Tahoma" panose="020B0604030504040204" pitchFamily="34" charset="0"/>
                <a:cs typeface="Arial" panose="020B0604020202020204" pitchFamily="34" charset="0"/>
              </a:rPr>
              <a:t>reatment</a:t>
            </a:r>
            <a:endParaRPr lang="en-US" sz="2400" b="1" dirty="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6" name="Content Placeholder 5"/>
          <p:cNvSpPr>
            <a:spLocks noGrp="1"/>
          </p:cNvSpPr>
          <p:nvPr>
            <p:ph idx="1"/>
          </p:nvPr>
        </p:nvSpPr>
        <p:spPr>
          <a:xfrm>
            <a:off x="833432" y="1379657"/>
            <a:ext cx="7681917" cy="4424795"/>
          </a:xfrm>
        </p:spPr>
        <p:txBody>
          <a:bodyPr>
            <a:normAutofit/>
          </a:bodyPr>
          <a:lstStyle/>
          <a:p>
            <a:pPr algn="just">
              <a:lnSpc>
                <a:spcPts val="1500"/>
              </a:lnSpc>
            </a:pPr>
            <a:r>
              <a:rPr lang="en-US" sz="2400" dirty="0">
                <a:solidFill>
                  <a:schemeClr val="tx1">
                    <a:lumMod val="60000"/>
                    <a:lumOff val="40000"/>
                  </a:schemeClr>
                </a:solidFill>
                <a:latin typeface="Gabriola" panose="04040605051002020D02" pitchFamily="82" charset="0"/>
              </a:rPr>
              <a:t>.</a:t>
            </a:r>
          </a:p>
        </p:txBody>
      </p:sp>
      <p:sp>
        <p:nvSpPr>
          <p:cNvPr id="10" name="Footer Placeholder 9"/>
          <p:cNvSpPr>
            <a:spLocks noGrp="1"/>
          </p:cNvSpPr>
          <p:nvPr>
            <p:ph type="ftr" sz="quarter" idx="11"/>
          </p:nvPr>
        </p:nvSpPr>
        <p:spPr>
          <a:xfrm>
            <a:off x="833432" y="6120747"/>
            <a:ext cx="4599180" cy="365125"/>
          </a:xfrm>
        </p:spPr>
        <p:txBody>
          <a:bodyPr/>
          <a:lstStyle/>
          <a:p>
            <a:r>
              <a:rPr lang="en-US" dirty="0"/>
              <a:t>Corporate Governance in India@2016: Where do we stand?</a:t>
            </a:r>
          </a:p>
        </p:txBody>
      </p:sp>
      <p:sp>
        <p:nvSpPr>
          <p:cNvPr id="4" name="Slide Number Placeholder 3"/>
          <p:cNvSpPr>
            <a:spLocks noGrp="1"/>
          </p:cNvSpPr>
          <p:nvPr>
            <p:ph type="sldNum" sz="quarter" idx="12"/>
          </p:nvPr>
        </p:nvSpPr>
        <p:spPr/>
        <p:txBody>
          <a:bodyPr/>
          <a:lstStyle/>
          <a:p>
            <a:fld id="{E2E0BF50-D2FD-4C5B-BC2D-B4B6F6D8B927}" type="slidenum">
              <a:rPr lang="en-US" smtClean="0"/>
              <a:t>4</a:t>
            </a:fld>
            <a:endParaRPr lang="en-US" dirty="0"/>
          </a:p>
        </p:txBody>
      </p:sp>
      <p:sp>
        <p:nvSpPr>
          <p:cNvPr id="3" name="TextBox 2"/>
          <p:cNvSpPr txBox="1"/>
          <p:nvPr/>
        </p:nvSpPr>
        <p:spPr>
          <a:xfrm>
            <a:off x="833432" y="1514127"/>
            <a:ext cx="4003263" cy="3785652"/>
          </a:xfrm>
          <a:prstGeom prst="rect">
            <a:avLst/>
          </a:prstGeom>
          <a:noFill/>
        </p:spPr>
        <p:txBody>
          <a:bodyPr wrap="square" rtlCol="0">
            <a:spAutoFit/>
          </a:bodyPr>
          <a:lstStyle/>
          <a:p>
            <a:pPr algn="just" defTabSz="1047750"/>
            <a:r>
              <a:rPr lang="en-IN" sz="1600" b="1" i="1" dirty="0">
                <a:latin typeface="Arial" panose="020B0604020202020204" pitchFamily="34" charset="0"/>
                <a:cs typeface="Arial" panose="020B0604020202020204" pitchFamily="34" charset="0"/>
              </a:rPr>
              <a:t>Our survey </a:t>
            </a:r>
            <a:r>
              <a:rPr lang="en-IN" sz="1600" dirty="0">
                <a:latin typeface="Arial" panose="020B0604020202020204" pitchFamily="34" charset="0"/>
                <a:cs typeface="Arial" panose="020B0604020202020204" pitchFamily="34" charset="0"/>
              </a:rPr>
              <a:t>indicated that there has not been a uniform increase in the compliance</a:t>
            </a:r>
          </a:p>
          <a:p>
            <a:pPr algn="just" defTabSz="1047750"/>
            <a:r>
              <a:rPr lang="en-IN" sz="1600" dirty="0">
                <a:latin typeface="Arial" panose="020B0604020202020204" pitchFamily="34" charset="0"/>
                <a:cs typeface="Arial" panose="020B0604020202020204" pitchFamily="34" charset="0"/>
              </a:rPr>
              <a:t>cost across all types of companies. While large corporates which have already</a:t>
            </a:r>
          </a:p>
          <a:p>
            <a:pPr algn="just" defTabSz="1047750"/>
            <a:r>
              <a:rPr lang="en-IN" sz="1600" dirty="0">
                <a:latin typeface="Arial" panose="020B0604020202020204" pitchFamily="34" charset="0"/>
                <a:cs typeface="Arial" panose="020B0604020202020204" pitchFamily="34" charset="0"/>
              </a:rPr>
              <a:t>established compliance systems and have resources that can manage the extra</a:t>
            </a:r>
          </a:p>
          <a:p>
            <a:pPr algn="just" defTabSz="1047750"/>
            <a:r>
              <a:rPr lang="en-IN" sz="1600" dirty="0">
                <a:latin typeface="Arial" panose="020B0604020202020204" pitchFamily="34" charset="0"/>
                <a:cs typeface="Arial" panose="020B0604020202020204" pitchFamily="34" charset="0"/>
              </a:rPr>
              <a:t>burden, the smaller listed companies find it difficult to mobilise resources and hence find it burdensome. [page 10 of our Report].</a:t>
            </a:r>
          </a:p>
          <a:p>
            <a:pPr algn="just" defTabSz="1047750"/>
            <a:r>
              <a:rPr lang="en-IN" sz="1600" dirty="0">
                <a:latin typeface="Arial" panose="020B0604020202020204" pitchFamily="34" charset="0"/>
                <a:cs typeface="Arial" panose="020B0604020202020204" pitchFamily="34" charset="0"/>
              </a:rPr>
              <a:t> </a:t>
            </a:r>
          </a:p>
          <a:p>
            <a:pPr algn="just" defTabSz="1047750"/>
            <a:r>
              <a:rPr lang="en-IN" sz="1600" dirty="0">
                <a:latin typeface="Arial" panose="020B0604020202020204" pitchFamily="34" charset="0"/>
                <a:cs typeface="Arial" panose="020B0604020202020204" pitchFamily="34" charset="0"/>
              </a:rPr>
              <a:t>Our report called for a </a:t>
            </a:r>
            <a:r>
              <a:rPr lang="en-IN" sz="1600" b="1" i="1" dirty="0">
                <a:latin typeface="Arial" panose="020B0604020202020204" pitchFamily="34" charset="0"/>
                <a:cs typeface="Arial" panose="020B0604020202020204" pitchFamily="34" charset="0"/>
              </a:rPr>
              <a:t>differential treatment</a:t>
            </a:r>
            <a:r>
              <a:rPr lang="en-IN" sz="1600" b="1" dirty="0">
                <a:latin typeface="Arial" panose="020B0604020202020204" pitchFamily="34" charset="0"/>
                <a:cs typeface="Arial" panose="020B0604020202020204" pitchFamily="34" charset="0"/>
              </a:rPr>
              <a:t> </a:t>
            </a:r>
            <a:r>
              <a:rPr lang="en-IN" sz="1600" dirty="0">
                <a:latin typeface="Arial" panose="020B0604020202020204" pitchFamily="34" charset="0"/>
                <a:cs typeface="Arial" panose="020B0604020202020204" pitchFamily="34" charset="0"/>
              </a:rPr>
              <a:t>of smaller listed companies with respect to certain onerous provisions. [page 11 of our Report]</a:t>
            </a:r>
          </a:p>
        </p:txBody>
      </p:sp>
      <p:sp>
        <p:nvSpPr>
          <p:cNvPr id="11" name="TextBox 10"/>
          <p:cNvSpPr txBox="1"/>
          <p:nvPr/>
        </p:nvSpPr>
        <p:spPr>
          <a:xfrm>
            <a:off x="4836695" y="1522972"/>
            <a:ext cx="3883438" cy="4493538"/>
          </a:xfrm>
          <a:prstGeom prst="rect">
            <a:avLst/>
          </a:prstGeom>
          <a:noFill/>
        </p:spPr>
        <p:txBody>
          <a:bodyPr wrap="square" rtlCol="0">
            <a:spAutoFit/>
          </a:bodyPr>
          <a:lstStyle/>
          <a:p>
            <a:pPr algn="just"/>
            <a:r>
              <a:rPr lang="en-IN" sz="1600" dirty="0">
                <a:latin typeface="Arial" panose="020B0604020202020204" pitchFamily="34" charset="0"/>
                <a:cs typeface="Arial" panose="020B0604020202020204" pitchFamily="34" charset="0"/>
              </a:rPr>
              <a:t>On the need to provide smaller companies a differential treatment as regards their compliance requirements, the </a:t>
            </a:r>
            <a:r>
              <a:rPr lang="en-IN" sz="1600" b="1" dirty="0">
                <a:latin typeface="Arial" panose="020B0604020202020204" pitchFamily="34" charset="0"/>
                <a:cs typeface="Arial" panose="020B0604020202020204" pitchFamily="34" charset="0"/>
              </a:rPr>
              <a:t>Standing Committee in para 3.11 of the Report</a:t>
            </a:r>
            <a:r>
              <a:rPr lang="en-IN" sz="1600" dirty="0">
                <a:latin typeface="Arial" panose="020B0604020202020204" pitchFamily="34" charset="0"/>
                <a:cs typeface="Arial" panose="020B0604020202020204" pitchFamily="34" charset="0"/>
              </a:rPr>
              <a:t>, stated</a:t>
            </a:r>
          </a:p>
          <a:p>
            <a:pPr algn="just"/>
            <a:endParaRPr lang="en-IN" sz="1400" i="1" dirty="0">
              <a:latin typeface="Arial" panose="020B0604020202020204" pitchFamily="34" charset="0"/>
              <a:cs typeface="Arial" panose="020B0604020202020204" pitchFamily="34" charset="0"/>
            </a:endParaRPr>
          </a:p>
          <a:p>
            <a:pPr algn="just"/>
            <a:r>
              <a:rPr lang="en-IN" sz="1600" i="1" dirty="0">
                <a:latin typeface="Arial" panose="020B0604020202020204" pitchFamily="34" charset="0"/>
                <a:cs typeface="Arial" panose="020B0604020202020204" pitchFamily="34" charset="0"/>
              </a:rPr>
              <a:t>“…Companies with a business volume or sales turnover of less than say, Rs. 100 crore annually, (which do not accept public deposits) whatever their form, </a:t>
            </a:r>
            <a:r>
              <a:rPr lang="en-IN" sz="1600" b="1" i="1" dirty="0">
                <a:latin typeface="Arial" panose="020B0604020202020204" pitchFamily="34" charset="0"/>
                <a:cs typeface="Arial" panose="020B0604020202020204" pitchFamily="34" charset="0"/>
              </a:rPr>
              <a:t>may be treated on a different footing with simplified formats of disclosure and minimum compliance. </a:t>
            </a:r>
            <a:r>
              <a:rPr lang="en-IN" sz="1600" i="1" dirty="0">
                <a:latin typeface="Arial" panose="020B0604020202020204" pitchFamily="34" charset="0"/>
                <a:cs typeface="Arial" panose="020B0604020202020204" pitchFamily="34" charset="0"/>
              </a:rPr>
              <a:t>This will also keep the compliance and scrutiny load manageable at the levels of the Registry, regulators and other mandated authorities, while facilitating 'ease of doing business' for smaller entities.”</a:t>
            </a:r>
            <a:endParaRPr lang="en-IN"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38752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3433" y="418896"/>
            <a:ext cx="7886700" cy="936000"/>
          </a:xfrm>
          <a:solidFill>
            <a:schemeClr val="accent2"/>
          </a:solidFill>
        </p:spPr>
        <p:txBody>
          <a:bodyPr>
            <a:normAutofit/>
          </a:bodyPr>
          <a:lstStyle/>
          <a:p>
            <a:pPr algn="ctr"/>
            <a:r>
              <a:rPr lang="en-US" sz="2400" b="1" dirty="0">
                <a:solidFill>
                  <a:schemeClr val="bg1"/>
                </a:solidFill>
                <a:latin typeface="Arial" panose="020B0604020202020204" pitchFamily="34" charset="0"/>
                <a:ea typeface="Tahoma" panose="020B0604030504040204" pitchFamily="34" charset="0"/>
                <a:cs typeface="Arial" panose="020B0604020202020204" pitchFamily="34" charset="0"/>
              </a:rPr>
              <a:t>Making </a:t>
            </a:r>
            <a:r>
              <a:rPr lang="en-US" sz="2400" b="1" dirty="0" smtClean="0">
                <a:solidFill>
                  <a:schemeClr val="bg1"/>
                </a:solidFill>
                <a:latin typeface="Arial" panose="020B0604020202020204" pitchFamily="34" charset="0"/>
                <a:ea typeface="Tahoma" panose="020B0604030504040204" pitchFamily="34" charset="0"/>
                <a:cs typeface="Arial" panose="020B0604020202020204" pitchFamily="34" charset="0"/>
              </a:rPr>
              <a:t>Sense </a:t>
            </a:r>
            <a:r>
              <a:rPr lang="en-US" sz="2400" b="1" dirty="0">
                <a:solidFill>
                  <a:schemeClr val="bg1"/>
                </a:solidFill>
                <a:latin typeface="Arial" panose="020B0604020202020204" pitchFamily="34" charset="0"/>
                <a:ea typeface="Tahoma" panose="020B0604030504040204" pitchFamily="34" charset="0"/>
                <a:cs typeface="Arial" panose="020B0604020202020204" pitchFamily="34" charset="0"/>
              </a:rPr>
              <a:t>of Financial and Non-financial </a:t>
            </a:r>
            <a:r>
              <a:rPr lang="en-US" sz="2400" b="1" dirty="0" smtClean="0">
                <a:solidFill>
                  <a:schemeClr val="bg1"/>
                </a:solidFill>
                <a:latin typeface="Arial" panose="020B0604020202020204" pitchFamily="34" charset="0"/>
                <a:ea typeface="Tahoma" panose="020B0604030504040204" pitchFamily="34" charset="0"/>
                <a:cs typeface="Arial" panose="020B0604020202020204" pitchFamily="34" charset="0"/>
              </a:rPr>
              <a:t>Disclosures</a:t>
            </a:r>
            <a:endParaRPr lang="en-US" sz="2400" b="1" dirty="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6" name="Content Placeholder 5"/>
          <p:cNvSpPr>
            <a:spLocks noGrp="1"/>
          </p:cNvSpPr>
          <p:nvPr>
            <p:ph idx="1"/>
          </p:nvPr>
        </p:nvSpPr>
        <p:spPr>
          <a:xfrm>
            <a:off x="833432" y="1379657"/>
            <a:ext cx="7681917" cy="4719428"/>
          </a:xfrm>
        </p:spPr>
        <p:txBody>
          <a:bodyPr>
            <a:normAutofit/>
          </a:bodyPr>
          <a:lstStyle/>
          <a:p>
            <a:pPr algn="just">
              <a:lnSpc>
                <a:spcPts val="1500"/>
              </a:lnSpc>
            </a:pPr>
            <a:r>
              <a:rPr lang="en-US" sz="2400" dirty="0">
                <a:solidFill>
                  <a:schemeClr val="tx1">
                    <a:lumMod val="60000"/>
                    <a:lumOff val="40000"/>
                  </a:schemeClr>
                </a:solidFill>
                <a:latin typeface="Gabriola" panose="04040605051002020D02" pitchFamily="82" charset="0"/>
              </a:rPr>
              <a:t>.</a:t>
            </a:r>
          </a:p>
        </p:txBody>
      </p:sp>
      <p:sp>
        <p:nvSpPr>
          <p:cNvPr id="10" name="Footer Placeholder 9"/>
          <p:cNvSpPr>
            <a:spLocks noGrp="1"/>
          </p:cNvSpPr>
          <p:nvPr>
            <p:ph type="ftr" sz="quarter" idx="11"/>
          </p:nvPr>
        </p:nvSpPr>
        <p:spPr>
          <a:xfrm>
            <a:off x="833432" y="6255847"/>
            <a:ext cx="4545392" cy="365125"/>
          </a:xfrm>
        </p:spPr>
        <p:txBody>
          <a:bodyPr/>
          <a:lstStyle/>
          <a:p>
            <a:r>
              <a:rPr lang="en-US" dirty="0"/>
              <a:t>Corporate Governance in India@2016: Where do we stand?</a:t>
            </a:r>
          </a:p>
        </p:txBody>
      </p:sp>
      <p:sp>
        <p:nvSpPr>
          <p:cNvPr id="4" name="Slide Number Placeholder 3"/>
          <p:cNvSpPr>
            <a:spLocks noGrp="1"/>
          </p:cNvSpPr>
          <p:nvPr>
            <p:ph type="sldNum" sz="quarter" idx="12"/>
          </p:nvPr>
        </p:nvSpPr>
        <p:spPr/>
        <p:txBody>
          <a:bodyPr/>
          <a:lstStyle/>
          <a:p>
            <a:fld id="{E2E0BF50-D2FD-4C5B-BC2D-B4B6F6D8B927}" type="slidenum">
              <a:rPr lang="en-US" smtClean="0"/>
              <a:t>5</a:t>
            </a:fld>
            <a:endParaRPr lang="en-US" dirty="0"/>
          </a:p>
        </p:txBody>
      </p:sp>
      <p:sp>
        <p:nvSpPr>
          <p:cNvPr id="3" name="TextBox 2"/>
          <p:cNvSpPr txBox="1"/>
          <p:nvPr/>
        </p:nvSpPr>
        <p:spPr>
          <a:xfrm>
            <a:off x="833432" y="1527574"/>
            <a:ext cx="3798479" cy="3785652"/>
          </a:xfrm>
          <a:prstGeom prst="rect">
            <a:avLst/>
          </a:prstGeom>
          <a:noFill/>
        </p:spPr>
        <p:txBody>
          <a:bodyPr wrap="square" rtlCol="0">
            <a:spAutoFit/>
          </a:bodyPr>
          <a:lstStyle/>
          <a:p>
            <a:pPr algn="just" defTabSz="1047750"/>
            <a:r>
              <a:rPr lang="en-IN" sz="1600" b="1" i="1" dirty="0">
                <a:latin typeface="Arial" panose="020B0604020202020204" pitchFamily="34" charset="0"/>
                <a:cs typeface="Arial" panose="020B0604020202020204" pitchFamily="34" charset="0"/>
              </a:rPr>
              <a:t>Our survey </a:t>
            </a:r>
            <a:r>
              <a:rPr lang="en-IN" sz="1600" dirty="0">
                <a:latin typeface="Arial" panose="020B0604020202020204" pitchFamily="34" charset="0"/>
                <a:cs typeface="Arial" panose="020B0604020202020204" pitchFamily="34" charset="0"/>
              </a:rPr>
              <a:t>indicated in the case of small listed companies, enhanced disclosure requirements have not led to significant improvements in financial and non-financial disclosures. A vast majority of the additional disclosures have not resulted in adequate benefits and are mere </a:t>
            </a:r>
            <a:r>
              <a:rPr lang="en-IN" sz="1600" b="1" i="1" dirty="0">
                <a:latin typeface="Arial" panose="020B0604020202020204" pitchFamily="34" charset="0"/>
                <a:cs typeface="Arial" panose="020B0604020202020204" pitchFamily="34" charset="0"/>
              </a:rPr>
              <a:t>“form over content</a:t>
            </a:r>
            <a:r>
              <a:rPr lang="en-IN" sz="1600" b="1" dirty="0">
                <a:latin typeface="Arial" panose="020B0604020202020204" pitchFamily="34" charset="0"/>
                <a:cs typeface="Arial" panose="020B0604020202020204" pitchFamily="34" charset="0"/>
              </a:rPr>
              <a:t>,</a:t>
            </a:r>
            <a:r>
              <a:rPr lang="en-IN" sz="1600" dirty="0">
                <a:latin typeface="Arial" panose="020B0604020202020204" pitchFamily="34" charset="0"/>
                <a:cs typeface="Arial" panose="020B0604020202020204" pitchFamily="34" charset="0"/>
              </a:rPr>
              <a:t>” adding to compliance burden. [page 9 of our Report].</a:t>
            </a:r>
          </a:p>
          <a:p>
            <a:pPr algn="just" defTabSz="1047750"/>
            <a:r>
              <a:rPr lang="en-IN" sz="1600" dirty="0">
                <a:latin typeface="Arial" panose="020B0604020202020204" pitchFamily="34" charset="0"/>
                <a:cs typeface="Arial" panose="020B0604020202020204" pitchFamily="34" charset="0"/>
              </a:rPr>
              <a:t> </a:t>
            </a:r>
          </a:p>
          <a:p>
            <a:pPr algn="just" defTabSz="1047750"/>
            <a:r>
              <a:rPr lang="en-IN" sz="1600" dirty="0">
                <a:latin typeface="Arial" panose="020B0604020202020204" pitchFamily="34" charset="0"/>
                <a:cs typeface="Arial" panose="020B0604020202020204" pitchFamily="34" charset="0"/>
              </a:rPr>
              <a:t>The report called for rationalising the disclosures by </a:t>
            </a:r>
            <a:r>
              <a:rPr lang="en-IN" sz="1600" b="1" i="1" dirty="0">
                <a:latin typeface="Arial" panose="020B0604020202020204" pitchFamily="34" charset="0"/>
                <a:cs typeface="Arial" panose="020B0604020202020204" pitchFamily="34" charset="0"/>
              </a:rPr>
              <a:t>removing redundant disclosures that do not add value.</a:t>
            </a:r>
            <a:r>
              <a:rPr lang="en-IN" sz="1600" dirty="0">
                <a:latin typeface="Arial" panose="020B0604020202020204" pitchFamily="34" charset="0"/>
                <a:cs typeface="Arial" panose="020B0604020202020204" pitchFamily="34" charset="0"/>
              </a:rPr>
              <a:t> [page 11 of our Report]</a:t>
            </a:r>
          </a:p>
        </p:txBody>
      </p:sp>
      <p:sp>
        <p:nvSpPr>
          <p:cNvPr id="11" name="TextBox 10"/>
          <p:cNvSpPr txBox="1"/>
          <p:nvPr/>
        </p:nvSpPr>
        <p:spPr>
          <a:xfrm>
            <a:off x="4836695" y="1536419"/>
            <a:ext cx="3883438" cy="4739759"/>
          </a:xfrm>
          <a:prstGeom prst="rect">
            <a:avLst/>
          </a:prstGeom>
          <a:noFill/>
        </p:spPr>
        <p:txBody>
          <a:bodyPr wrap="square" rtlCol="0">
            <a:spAutoFit/>
          </a:bodyPr>
          <a:lstStyle/>
          <a:p>
            <a:pPr algn="just"/>
            <a:r>
              <a:rPr lang="en-IN" sz="1600" dirty="0">
                <a:latin typeface="Arial" panose="020B0604020202020204" pitchFamily="34" charset="0"/>
                <a:cs typeface="Arial" panose="020B0604020202020204" pitchFamily="34" charset="0"/>
              </a:rPr>
              <a:t>On removing disclosure requirements that are repetitive and do not add value, while creating burden for companies, the </a:t>
            </a:r>
            <a:r>
              <a:rPr lang="en-IN" sz="1600" b="1" dirty="0">
                <a:latin typeface="Arial" panose="020B0604020202020204" pitchFamily="34" charset="0"/>
                <a:cs typeface="Arial" panose="020B0604020202020204" pitchFamily="34" charset="0"/>
              </a:rPr>
              <a:t>Standing Committee in para 2.33 of the Report</a:t>
            </a:r>
            <a:r>
              <a:rPr lang="en-IN" sz="1600" dirty="0">
                <a:latin typeface="Arial" panose="020B0604020202020204" pitchFamily="34" charset="0"/>
                <a:cs typeface="Arial" panose="020B0604020202020204" pitchFamily="34" charset="0"/>
              </a:rPr>
              <a:t>, stated</a:t>
            </a:r>
          </a:p>
          <a:p>
            <a:pPr algn="just"/>
            <a:endParaRPr lang="en-IN" sz="1400" i="1" dirty="0">
              <a:latin typeface="Arial" panose="020B0604020202020204" pitchFamily="34" charset="0"/>
              <a:cs typeface="Arial" panose="020B0604020202020204" pitchFamily="34" charset="0"/>
            </a:endParaRPr>
          </a:p>
          <a:p>
            <a:pPr algn="just"/>
            <a:r>
              <a:rPr lang="en-IN" sz="1600" i="1" dirty="0">
                <a:latin typeface="Arial" panose="020B0604020202020204" pitchFamily="34" charset="0"/>
                <a:cs typeface="Arial" panose="020B0604020202020204" pitchFamily="34" charset="0"/>
              </a:rPr>
              <a:t>“The Committee find merit in the suggestion for a less cumbersome/ onerous Annual Return to be filed by companies. … An </a:t>
            </a:r>
            <a:r>
              <a:rPr lang="en-IN" sz="1600" b="1" i="1" dirty="0">
                <a:latin typeface="Arial" panose="020B0604020202020204" pitchFamily="34" charset="0"/>
                <a:cs typeface="Arial" panose="020B0604020202020204" pitchFamily="34" charset="0"/>
              </a:rPr>
              <a:t>abridged and simple form of annual return may be prescribed for small companies</a:t>
            </a:r>
            <a:r>
              <a:rPr lang="en-IN" sz="1600" i="1" dirty="0">
                <a:latin typeface="Arial" panose="020B0604020202020204" pitchFamily="34" charset="0"/>
                <a:cs typeface="Arial" panose="020B0604020202020204" pitchFamily="34" charset="0"/>
              </a:rPr>
              <a:t>, </a:t>
            </a:r>
            <a:r>
              <a:rPr lang="en-IN" sz="1600" b="1" i="1" dirty="0">
                <a:latin typeface="Arial" panose="020B0604020202020204" pitchFamily="34" charset="0"/>
                <a:cs typeface="Arial" panose="020B0604020202020204" pitchFamily="34" charset="0"/>
              </a:rPr>
              <a:t>one person companies and private companies </a:t>
            </a:r>
            <a:r>
              <a:rPr lang="en-IN" sz="1600" i="1" dirty="0">
                <a:latin typeface="Arial" panose="020B0604020202020204" pitchFamily="34" charset="0"/>
                <a:cs typeface="Arial" panose="020B0604020202020204" pitchFamily="34" charset="0"/>
              </a:rPr>
              <a:t>(less than an annual sales turnover of say, Rs 100 crore). For other forms of companies as well, the annual return format should also be devised in a manner </a:t>
            </a:r>
            <a:r>
              <a:rPr lang="en-IN" sz="1600" b="1" i="1" dirty="0">
                <a:latin typeface="Arial" panose="020B0604020202020204" pitchFamily="34" charset="0"/>
                <a:cs typeface="Arial" panose="020B0604020202020204" pitchFamily="34" charset="0"/>
              </a:rPr>
              <a:t>avoiding repetitive or superfluous information.</a:t>
            </a:r>
            <a:endParaRPr lang="en-IN"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76520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3433" y="424459"/>
            <a:ext cx="7886700" cy="936000"/>
          </a:xfrm>
          <a:solidFill>
            <a:schemeClr val="accent2"/>
          </a:solidFill>
        </p:spPr>
        <p:txBody>
          <a:bodyPr>
            <a:normAutofit/>
          </a:bodyPr>
          <a:lstStyle/>
          <a:p>
            <a:pPr algn="ctr"/>
            <a:r>
              <a:rPr lang="en-US" sz="2400" b="1" dirty="0">
                <a:solidFill>
                  <a:schemeClr val="bg1"/>
                </a:solidFill>
                <a:latin typeface="Arial" panose="020B0604020202020204" pitchFamily="34" charset="0"/>
                <a:ea typeface="Tahoma" panose="020B0604030504040204" pitchFamily="34" charset="0"/>
                <a:cs typeface="Arial" panose="020B0604020202020204" pitchFamily="34" charset="0"/>
              </a:rPr>
              <a:t>Role of Independent Director</a:t>
            </a:r>
          </a:p>
        </p:txBody>
      </p:sp>
      <p:sp>
        <p:nvSpPr>
          <p:cNvPr id="6" name="Content Placeholder 5"/>
          <p:cNvSpPr>
            <a:spLocks noGrp="1"/>
          </p:cNvSpPr>
          <p:nvPr>
            <p:ph idx="1"/>
          </p:nvPr>
        </p:nvSpPr>
        <p:spPr>
          <a:xfrm>
            <a:off x="833432" y="1379657"/>
            <a:ext cx="7681917" cy="4424795"/>
          </a:xfrm>
        </p:spPr>
        <p:txBody>
          <a:bodyPr>
            <a:normAutofit/>
          </a:bodyPr>
          <a:lstStyle/>
          <a:p>
            <a:pPr algn="just">
              <a:lnSpc>
                <a:spcPts val="1500"/>
              </a:lnSpc>
            </a:pPr>
            <a:r>
              <a:rPr lang="en-US" sz="2400" dirty="0">
                <a:solidFill>
                  <a:schemeClr val="tx1">
                    <a:lumMod val="60000"/>
                    <a:lumOff val="40000"/>
                  </a:schemeClr>
                </a:solidFill>
                <a:latin typeface="Gabriola" panose="04040605051002020D02" pitchFamily="82" charset="0"/>
              </a:rPr>
              <a:t>.</a:t>
            </a:r>
          </a:p>
        </p:txBody>
      </p:sp>
      <p:sp>
        <p:nvSpPr>
          <p:cNvPr id="10" name="Footer Placeholder 9"/>
          <p:cNvSpPr>
            <a:spLocks noGrp="1"/>
          </p:cNvSpPr>
          <p:nvPr>
            <p:ph type="ftr" sz="quarter" idx="11"/>
          </p:nvPr>
        </p:nvSpPr>
        <p:spPr>
          <a:xfrm>
            <a:off x="833432" y="6120747"/>
            <a:ext cx="4652968" cy="365125"/>
          </a:xfrm>
        </p:spPr>
        <p:txBody>
          <a:bodyPr/>
          <a:lstStyle/>
          <a:p>
            <a:r>
              <a:rPr lang="en-US" dirty="0"/>
              <a:t>Corporate Governance in India@2016: Where do we stand?</a:t>
            </a:r>
          </a:p>
        </p:txBody>
      </p:sp>
      <p:sp>
        <p:nvSpPr>
          <p:cNvPr id="4" name="Slide Number Placeholder 3"/>
          <p:cNvSpPr>
            <a:spLocks noGrp="1"/>
          </p:cNvSpPr>
          <p:nvPr>
            <p:ph type="sldNum" sz="quarter" idx="12"/>
          </p:nvPr>
        </p:nvSpPr>
        <p:spPr/>
        <p:txBody>
          <a:bodyPr/>
          <a:lstStyle/>
          <a:p>
            <a:fld id="{E2E0BF50-D2FD-4C5B-BC2D-B4B6F6D8B927}" type="slidenum">
              <a:rPr lang="en-US" smtClean="0"/>
              <a:t>6</a:t>
            </a:fld>
            <a:endParaRPr lang="en-US" dirty="0"/>
          </a:p>
        </p:txBody>
      </p:sp>
      <p:sp>
        <p:nvSpPr>
          <p:cNvPr id="3" name="TextBox 2"/>
          <p:cNvSpPr txBox="1"/>
          <p:nvPr/>
        </p:nvSpPr>
        <p:spPr>
          <a:xfrm>
            <a:off x="833432" y="1514127"/>
            <a:ext cx="4003263" cy="4278094"/>
          </a:xfrm>
          <a:prstGeom prst="rect">
            <a:avLst/>
          </a:prstGeom>
          <a:noFill/>
        </p:spPr>
        <p:txBody>
          <a:bodyPr wrap="square" rtlCol="0">
            <a:spAutoFit/>
          </a:bodyPr>
          <a:lstStyle/>
          <a:p>
            <a:pPr algn="just" defTabSz="1047750"/>
            <a:r>
              <a:rPr lang="en-IN" sz="1600" b="1" i="1" dirty="0">
                <a:latin typeface="Arial" panose="020B0604020202020204" pitchFamily="34" charset="0"/>
                <a:cs typeface="Arial" panose="020B0604020202020204" pitchFamily="34" charset="0"/>
              </a:rPr>
              <a:t>We found that </a:t>
            </a:r>
            <a:r>
              <a:rPr lang="en-IN" sz="1600" dirty="0">
                <a:latin typeface="Arial" panose="020B0604020202020204" pitchFamily="34" charset="0"/>
                <a:cs typeface="Arial" panose="020B0604020202020204" pitchFamily="34" charset="0"/>
              </a:rPr>
              <a:t>“Enhanced personal and professional liability for independent directors coupled with an insufficient risk-reward matrix acts negatively on effective performance of independent director, and also deters quality persons from taking up positions of independent directors.” [page 21 of our Report].</a:t>
            </a:r>
          </a:p>
          <a:p>
            <a:pPr algn="just" defTabSz="1047750"/>
            <a:r>
              <a:rPr lang="en-IN" sz="1600" dirty="0">
                <a:latin typeface="Arial" panose="020B0604020202020204" pitchFamily="34" charset="0"/>
                <a:cs typeface="Arial" panose="020B0604020202020204" pitchFamily="34" charset="0"/>
              </a:rPr>
              <a:t> </a:t>
            </a:r>
            <a:endParaRPr lang="en-IN" sz="1600" i="1" dirty="0">
              <a:latin typeface="Arial" panose="020B0604020202020204" pitchFamily="34" charset="0"/>
              <a:cs typeface="Arial" panose="020B0604020202020204" pitchFamily="34" charset="0"/>
            </a:endParaRPr>
          </a:p>
          <a:p>
            <a:pPr algn="just" defTabSz="1047750"/>
            <a:r>
              <a:rPr lang="en-IN" sz="1600" b="1" i="1" dirty="0">
                <a:latin typeface="Arial" panose="020B0604020202020204" pitchFamily="34" charset="0"/>
                <a:cs typeface="Arial" panose="020B0604020202020204" pitchFamily="34" charset="0"/>
              </a:rPr>
              <a:t>We proposed that </a:t>
            </a:r>
            <a:r>
              <a:rPr lang="en-IN" sz="1600" dirty="0">
                <a:latin typeface="Arial" panose="020B0604020202020204" pitchFamily="34" charset="0"/>
                <a:cs typeface="Arial" panose="020B0604020202020204" pitchFamily="34" charset="0"/>
              </a:rPr>
              <a:t>“Independent directors must be provided greater assurance with respect to actions taken in good faith, similar to the business judgement rule. This could be issued in the form of an executive order taking into consideration the board process requirements.” [page 42 of our Report].</a:t>
            </a:r>
          </a:p>
        </p:txBody>
      </p:sp>
      <p:sp>
        <p:nvSpPr>
          <p:cNvPr id="11" name="TextBox 10"/>
          <p:cNvSpPr txBox="1"/>
          <p:nvPr/>
        </p:nvSpPr>
        <p:spPr>
          <a:xfrm>
            <a:off x="4953753" y="1574032"/>
            <a:ext cx="3766380" cy="3754874"/>
          </a:xfrm>
          <a:prstGeom prst="rect">
            <a:avLst/>
          </a:prstGeom>
          <a:noFill/>
        </p:spPr>
        <p:txBody>
          <a:bodyPr wrap="square" rtlCol="0">
            <a:spAutoFit/>
          </a:bodyPr>
          <a:lstStyle/>
          <a:p>
            <a:pPr algn="just"/>
            <a:r>
              <a:rPr lang="en-IN" sz="1600" dirty="0">
                <a:latin typeface="Arial" panose="020B0604020202020204" pitchFamily="34" charset="0"/>
                <a:cs typeface="Arial" panose="020B0604020202020204" pitchFamily="34" charset="0"/>
              </a:rPr>
              <a:t>On the need to make IDs more effective and the need to reduce their liability, the </a:t>
            </a:r>
            <a:r>
              <a:rPr lang="en-IN" sz="1600" b="1" dirty="0">
                <a:latin typeface="Arial" panose="020B0604020202020204" pitchFamily="34" charset="0"/>
                <a:cs typeface="Arial" panose="020B0604020202020204" pitchFamily="34" charset="0"/>
              </a:rPr>
              <a:t>Standing Committee in para 3.26 of the Report</a:t>
            </a:r>
            <a:r>
              <a:rPr lang="en-IN" sz="1600" dirty="0">
                <a:latin typeface="Arial" panose="020B0604020202020204" pitchFamily="34" charset="0"/>
                <a:cs typeface="Arial" panose="020B0604020202020204" pitchFamily="34" charset="0"/>
              </a:rPr>
              <a:t>, stated</a:t>
            </a:r>
          </a:p>
          <a:p>
            <a:pPr algn="just"/>
            <a:endParaRPr lang="en-IN" sz="1400" i="1" dirty="0">
              <a:latin typeface="Arial" panose="020B0604020202020204" pitchFamily="34" charset="0"/>
              <a:cs typeface="Arial" panose="020B0604020202020204" pitchFamily="34" charset="0"/>
            </a:endParaRPr>
          </a:p>
          <a:p>
            <a:pPr algn="just"/>
            <a:r>
              <a:rPr lang="en-IN" sz="1600" i="1" dirty="0">
                <a:latin typeface="Arial" panose="020B0604020202020204" pitchFamily="34" charset="0"/>
                <a:cs typeface="Arial" panose="020B0604020202020204" pitchFamily="34" charset="0"/>
              </a:rPr>
              <a:t>“The Committee is of the view that the Ministry should encourage and create a conducive and positive legal environment for the institution of Independent Directors to evolve in the country. … It is not necessary or fair to saddle Independent Directors with penal liabilities. The Committee would thus expect the Ministry to review the position accordingly.”</a:t>
            </a:r>
            <a:endParaRPr lang="en-IN"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2789149"/>
      </p:ext>
    </p:extLst>
  </p:cSld>
  <p:clrMapOvr>
    <a:masterClrMapping/>
  </p:clrMapOvr>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14:presetBounceEnd="60000">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14:bounceEnd="60000">
                                          <p:cBhvr additive="base">
                                            <p:cTn id="7" dur="500" fill="hold"/>
                                            <p:tgtEl>
                                              <p:spTgt spid="5"/>
                                            </p:tgtEl>
                                            <p:attrNameLst>
                                              <p:attrName>ppt_x</p:attrName>
                                            </p:attrNameLst>
                                          </p:cBhvr>
                                          <p:tavLst>
                                            <p:tav tm="0">
                                              <p:val>
                                                <p:strVal val="0-#ppt_w/2"/>
                                              </p:val>
                                            </p:tav>
                                            <p:tav tm="100000">
                                              <p:val>
                                                <p:strVal val="#ppt_x"/>
                                              </p:val>
                                            </p:tav>
                                          </p:tavLst>
                                        </p:anim>
                                        <p:anim calcmode="lin" valueType="num" p14:bounceEnd="60000">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14:presetBounceEnd="60000">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14:bounceEnd="60000">
                                          <p:cBhvr additive="base">
                                            <p:cTn id="12" dur="500" fill="hold"/>
                                            <p:tgtEl>
                                              <p:spTgt spid="6">
                                                <p:txEl>
                                                  <p:pRg st="0" end="0"/>
                                                </p:txEl>
                                              </p:spTgt>
                                            </p:tgtEl>
                                            <p:attrNameLst>
                                              <p:attrName>ppt_x</p:attrName>
                                            </p:attrNameLst>
                                          </p:cBhvr>
                                          <p:tavLst>
                                            <p:tav tm="0">
                                              <p:val>
                                                <p:strVal val="0-#ppt_w/2"/>
                                              </p:val>
                                            </p:tav>
                                            <p:tav tm="100000">
                                              <p:val>
                                                <p:strVal val="#ppt_x"/>
                                              </p:val>
                                            </p:tav>
                                          </p:tavLst>
                                        </p:anim>
                                        <p:anim calcmode="lin" valueType="num" p14:bounceEnd="60000">
                                          <p:cBhvr additive="base">
                                            <p:cTn id="13" dur="5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build="p"/>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additive="base">
                                            <p:cTn id="12" dur="5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build="p"/>
        </p:bldLst>
      </p:timing>
    </mc:Fallback>
  </mc:AlternateContent>
</p:sld>
</file>

<file path=ppt/theme/theme1.xml><?xml version="1.0" encoding="utf-8"?>
<a:theme xmlns:a="http://schemas.openxmlformats.org/drawingml/2006/main" name="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ntari">
      <a:majorFont>
        <a:latin typeface="Montserrat"/>
        <a:ea typeface=""/>
        <a:cs typeface=""/>
      </a:majorFont>
      <a:minorFont>
        <a:latin typeface="Open San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1034</TotalTime>
  <Words>911</Words>
  <Application>Microsoft Office PowerPoint</Application>
  <PresentationFormat>On-screen Show (4:3)</PresentationFormat>
  <Paragraphs>48</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Gabriola</vt:lpstr>
      <vt:lpstr>Montserrat</vt:lpstr>
      <vt:lpstr>Open Sans</vt:lpstr>
      <vt:lpstr>Tahoma</vt:lpstr>
      <vt:lpstr>Office Theme</vt:lpstr>
      <vt:lpstr>PowerPoint Presentation</vt:lpstr>
      <vt:lpstr>PowerPoint Presentation</vt:lpstr>
      <vt:lpstr>Easing the Compliance Burden on Smaller Companies including Start-Up’s and MSMEs</vt:lpstr>
      <vt:lpstr>Compliance Burden on Smaller companies –  Need for a Differential Treatment</vt:lpstr>
      <vt:lpstr>Making Sense of Financial and Non-financial Disclosures</vt:lpstr>
      <vt:lpstr>Role of Independent Director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Hilmius</dc:creator>
  <cp:lastModifiedBy>Aarti Lakhotia</cp:lastModifiedBy>
  <cp:revision>165</cp:revision>
  <dcterms:created xsi:type="dcterms:W3CDTF">2016-02-03T03:21:36Z</dcterms:created>
  <dcterms:modified xsi:type="dcterms:W3CDTF">2017-01-02T12:44:21Z</dcterms:modified>
</cp:coreProperties>
</file>